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4"/>
  </p:sldMasterIdLst>
  <p:notesMasterIdLst>
    <p:notesMasterId r:id="rId69"/>
  </p:notesMasterIdLst>
  <p:sldIdLst>
    <p:sldId id="302" r:id="rId5"/>
    <p:sldId id="303" r:id="rId6"/>
    <p:sldId id="550" r:id="rId7"/>
    <p:sldId id="596" r:id="rId8"/>
    <p:sldId id="587" r:id="rId9"/>
    <p:sldId id="588" r:id="rId10"/>
    <p:sldId id="589" r:id="rId11"/>
    <p:sldId id="590" r:id="rId12"/>
    <p:sldId id="552" r:id="rId13"/>
    <p:sldId id="554" r:id="rId14"/>
    <p:sldId id="555" r:id="rId15"/>
    <p:sldId id="556" r:id="rId16"/>
    <p:sldId id="605" r:id="rId17"/>
    <p:sldId id="591" r:id="rId18"/>
    <p:sldId id="593" r:id="rId19"/>
    <p:sldId id="560" r:id="rId20"/>
    <p:sldId id="561" r:id="rId21"/>
    <p:sldId id="607" r:id="rId22"/>
    <p:sldId id="608" r:id="rId23"/>
    <p:sldId id="564" r:id="rId24"/>
    <p:sldId id="565" r:id="rId25"/>
    <p:sldId id="566" r:id="rId26"/>
    <p:sldId id="579" r:id="rId27"/>
    <p:sldId id="580" r:id="rId28"/>
    <p:sldId id="598" r:id="rId29"/>
    <p:sldId id="599" r:id="rId30"/>
    <p:sldId id="600" r:id="rId31"/>
    <p:sldId id="601" r:id="rId32"/>
    <p:sldId id="602" r:id="rId33"/>
    <p:sldId id="603" r:id="rId34"/>
    <p:sldId id="615" r:id="rId35"/>
    <p:sldId id="613" r:id="rId36"/>
    <p:sldId id="614" r:id="rId37"/>
    <p:sldId id="616" r:id="rId38"/>
    <p:sldId id="585" r:id="rId39"/>
    <p:sldId id="666" r:id="rId40"/>
    <p:sldId id="604" r:id="rId41"/>
    <p:sldId id="645" r:id="rId42"/>
    <p:sldId id="611" r:id="rId43"/>
    <p:sldId id="652" r:id="rId44"/>
    <p:sldId id="612" r:id="rId45"/>
    <p:sldId id="650" r:id="rId46"/>
    <p:sldId id="617" r:id="rId47"/>
    <p:sldId id="627" r:id="rId48"/>
    <p:sldId id="625" r:id="rId49"/>
    <p:sldId id="649" r:id="rId50"/>
    <p:sldId id="647" r:id="rId51"/>
    <p:sldId id="648" r:id="rId52"/>
    <p:sldId id="653" r:id="rId53"/>
    <p:sldId id="662" r:id="rId54"/>
    <p:sldId id="636" r:id="rId55"/>
    <p:sldId id="637" r:id="rId56"/>
    <p:sldId id="654" r:id="rId57"/>
    <p:sldId id="655" r:id="rId58"/>
    <p:sldId id="642" r:id="rId59"/>
    <p:sldId id="640" r:id="rId60"/>
    <p:sldId id="665" r:id="rId61"/>
    <p:sldId id="639" r:id="rId62"/>
    <p:sldId id="643" r:id="rId63"/>
    <p:sldId id="621" r:id="rId64"/>
    <p:sldId id="663" r:id="rId65"/>
    <p:sldId id="664" r:id="rId66"/>
    <p:sldId id="559" r:id="rId67"/>
    <p:sldId id="568" r:id="rId6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uard Witteveen" initials="EW" lastIdx="7" clrIdx="0">
    <p:extLst>
      <p:ext uri="{19B8F6BF-5375-455C-9EA6-DF929625EA0E}">
        <p15:presenceInfo xmlns:p15="http://schemas.microsoft.com/office/powerpoint/2012/main" userId="S-1-5-21-3942159474-984186493-1990781785-152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CF3"/>
    <a:srgbClr val="F786D4"/>
    <a:srgbClr val="A0CB01"/>
    <a:srgbClr val="2DB12D"/>
    <a:srgbClr val="44B529"/>
    <a:srgbClr val="FFF7E1"/>
    <a:srgbClr val="7692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C6BAA9-7855-4F44-8623-FAD2EE1FF91C}" v="2" dt="2021-09-08T21:07:39.154"/>
    <p1510:client id="{C71051C9-5A91-4344-903A-3C9C3B25AFB0}" v="3190" dt="2021-09-08T13:04:04.607"/>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Stijl, gemiddeld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Stijl, licht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8"/>
    <p:restoredTop sz="94848"/>
  </p:normalViewPr>
  <p:slideViewPr>
    <p:cSldViewPr snapToGrid="0">
      <p:cViewPr varScale="1">
        <p:scale>
          <a:sx n="121" d="100"/>
          <a:sy n="121" d="100"/>
        </p:scale>
        <p:origin x="96" y="360"/>
      </p:cViewPr>
      <p:guideLst/>
    </p:cSldViewPr>
  </p:slideViewPr>
  <p:notesTextViewPr>
    <p:cViewPr>
      <p:scale>
        <a:sx n="1" d="1"/>
        <a:sy n="1" d="1"/>
      </p:scale>
      <p:origin x="0" y="0"/>
    </p:cViewPr>
  </p:notesTextViewPr>
  <p:sorterViewPr>
    <p:cViewPr>
      <p:scale>
        <a:sx n="150" d="100"/>
        <a:sy n="150" d="100"/>
      </p:scale>
      <p:origin x="0" y="-1356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anot Bijpost" userId="S::jeanot.bijpost@vng.nl::cdf441b5-59e9-4346-906c-b64ac00bf298" providerId="AD" clId="Web-{AE16FED8-4F1C-4879-B5BE-B0BA40DD670C}"/>
    <pc:docChg chg="delSld">
      <pc:chgData name="Jeanot Bijpost" userId="S::jeanot.bijpost@vng.nl::cdf441b5-59e9-4346-906c-b64ac00bf298" providerId="AD" clId="Web-{AE16FED8-4F1C-4879-B5BE-B0BA40DD670C}" dt="2021-03-16T11:41:45.254" v="0"/>
      <pc:docMkLst>
        <pc:docMk/>
      </pc:docMkLst>
      <pc:sldChg chg="del">
        <pc:chgData name="Jeanot Bijpost" userId="S::jeanot.bijpost@vng.nl::cdf441b5-59e9-4346-906c-b64ac00bf298" providerId="AD" clId="Web-{AE16FED8-4F1C-4879-B5BE-B0BA40DD670C}" dt="2021-03-16T11:41:45.254" v="0"/>
        <pc:sldMkLst>
          <pc:docMk/>
          <pc:sldMk cId="535641494" sldId="258"/>
        </pc:sldMkLst>
      </pc:sldChg>
    </pc:docChg>
  </pc:docChgLst>
  <pc:docChgLst>
    <pc:chgData name="Jeanot Bijpost" userId="cdf441b5-59e9-4346-906c-b64ac00bf298" providerId="ADAL" clId="{C71051C9-5A91-4344-903A-3C9C3B25AFB0}"/>
    <pc:docChg chg="undo custSel addSld delSld modSld sldOrd">
      <pc:chgData name="Jeanot Bijpost" userId="cdf441b5-59e9-4346-906c-b64ac00bf298" providerId="ADAL" clId="{C71051C9-5A91-4344-903A-3C9C3B25AFB0}" dt="2021-09-08T13:40:58.220" v="10067" actId="207"/>
      <pc:docMkLst>
        <pc:docMk/>
      </pc:docMkLst>
      <pc:sldChg chg="add ord">
        <pc:chgData name="Jeanot Bijpost" userId="cdf441b5-59e9-4346-906c-b64ac00bf298" providerId="ADAL" clId="{C71051C9-5A91-4344-903A-3C9C3B25AFB0}" dt="2021-09-07T12:17:49.567" v="1820" actId="20578"/>
        <pc:sldMkLst>
          <pc:docMk/>
          <pc:sldMk cId="1599384197" sldId="552"/>
        </pc:sldMkLst>
      </pc:sldChg>
      <pc:sldChg chg="modSp add mod">
        <pc:chgData name="Jeanot Bijpost" userId="cdf441b5-59e9-4346-906c-b64ac00bf298" providerId="ADAL" clId="{C71051C9-5A91-4344-903A-3C9C3B25AFB0}" dt="2021-09-07T12:16:03.802" v="1813" actId="20577"/>
        <pc:sldMkLst>
          <pc:docMk/>
          <pc:sldMk cId="3561811161" sldId="554"/>
        </pc:sldMkLst>
        <pc:spChg chg="mod">
          <ac:chgData name="Jeanot Bijpost" userId="cdf441b5-59e9-4346-906c-b64ac00bf298" providerId="ADAL" clId="{C71051C9-5A91-4344-903A-3C9C3B25AFB0}" dt="2021-09-07T12:16:03.802" v="1813" actId="20577"/>
          <ac:spMkLst>
            <pc:docMk/>
            <pc:sldMk cId="3561811161" sldId="554"/>
            <ac:spMk id="2" creationId="{EDDBA223-BE39-4964-A90D-54A4675EB341}"/>
          </ac:spMkLst>
        </pc:spChg>
        <pc:spChg chg="mod">
          <ac:chgData name="Jeanot Bijpost" userId="cdf441b5-59e9-4346-906c-b64ac00bf298" providerId="ADAL" clId="{C71051C9-5A91-4344-903A-3C9C3B25AFB0}" dt="2021-09-07T12:15:47.365" v="1776" actId="13926"/>
          <ac:spMkLst>
            <pc:docMk/>
            <pc:sldMk cId="3561811161" sldId="554"/>
            <ac:spMk id="3" creationId="{194972BB-FC00-4A84-ABA8-2D9088E6FA21}"/>
          </ac:spMkLst>
        </pc:spChg>
      </pc:sldChg>
      <pc:sldChg chg="addSp delSp modSp add mod delAnim">
        <pc:chgData name="Jeanot Bijpost" userId="cdf441b5-59e9-4346-906c-b64ac00bf298" providerId="ADAL" clId="{C71051C9-5A91-4344-903A-3C9C3B25AFB0}" dt="2021-09-08T13:14:26.287" v="9797" actId="14100"/>
        <pc:sldMkLst>
          <pc:docMk/>
          <pc:sldMk cId="1389275171" sldId="555"/>
        </pc:sldMkLst>
        <pc:spChg chg="add mod">
          <ac:chgData name="Jeanot Bijpost" userId="cdf441b5-59e9-4346-906c-b64ac00bf298" providerId="ADAL" clId="{C71051C9-5A91-4344-903A-3C9C3B25AFB0}" dt="2021-09-08T13:14:26.287" v="9797" actId="14100"/>
          <ac:spMkLst>
            <pc:docMk/>
            <pc:sldMk cId="1389275171" sldId="555"/>
            <ac:spMk id="2" creationId="{70C9F075-1994-9E46-9D08-35454587E172}"/>
          </ac:spMkLst>
        </pc:spChg>
        <pc:spChg chg="mod">
          <ac:chgData name="Jeanot Bijpost" userId="cdf441b5-59e9-4346-906c-b64ac00bf298" providerId="ADAL" clId="{C71051C9-5A91-4344-903A-3C9C3B25AFB0}" dt="2021-09-07T19:03:13.479" v="2567" actId="20577"/>
          <ac:spMkLst>
            <pc:docMk/>
            <pc:sldMk cId="1389275171" sldId="555"/>
            <ac:spMk id="3" creationId="{A99FA8C6-CF6F-4631-A2E0-3E2FFF3ADCF9}"/>
          </ac:spMkLst>
        </pc:spChg>
        <pc:spChg chg="add mod">
          <ac:chgData name="Jeanot Bijpost" userId="cdf441b5-59e9-4346-906c-b64ac00bf298" providerId="ADAL" clId="{C71051C9-5A91-4344-903A-3C9C3B25AFB0}" dt="2021-09-07T13:16:42.442" v="2458" actId="1038"/>
          <ac:spMkLst>
            <pc:docMk/>
            <pc:sldMk cId="1389275171" sldId="555"/>
            <ac:spMk id="8" creationId="{A28C67E8-8747-8B4E-AF90-DE9A805AE849}"/>
          </ac:spMkLst>
        </pc:spChg>
        <pc:spChg chg="add del mod">
          <ac:chgData name="Jeanot Bijpost" userId="cdf441b5-59e9-4346-906c-b64ac00bf298" providerId="ADAL" clId="{C71051C9-5A91-4344-903A-3C9C3B25AFB0}" dt="2021-09-07T12:23:36.944" v="1875" actId="478"/>
          <ac:spMkLst>
            <pc:docMk/>
            <pc:sldMk cId="1389275171" sldId="555"/>
            <ac:spMk id="17" creationId="{489AF615-41CA-114B-B814-3C89C2F937A1}"/>
          </ac:spMkLst>
        </pc:spChg>
        <pc:grpChg chg="del">
          <ac:chgData name="Jeanot Bijpost" userId="cdf441b5-59e9-4346-906c-b64ac00bf298" providerId="ADAL" clId="{C71051C9-5A91-4344-903A-3C9C3B25AFB0}" dt="2021-09-07T12:17:55.013" v="1821" actId="478"/>
          <ac:grpSpMkLst>
            <pc:docMk/>
            <pc:sldMk cId="1389275171" sldId="555"/>
            <ac:grpSpMk id="2" creationId="{D198B5E7-883A-4AB0-AA01-DA70F5DC6499}"/>
          </ac:grpSpMkLst>
        </pc:grpChg>
        <pc:graphicFrameChg chg="mod modGraphic">
          <ac:chgData name="Jeanot Bijpost" userId="cdf441b5-59e9-4346-906c-b64ac00bf298" providerId="ADAL" clId="{C71051C9-5A91-4344-903A-3C9C3B25AFB0}" dt="2021-09-07T20:36:37.526" v="6361" actId="13926"/>
          <ac:graphicFrameMkLst>
            <pc:docMk/>
            <pc:sldMk cId="1389275171" sldId="555"/>
            <ac:graphicFrameMk id="5" creationId="{0AAB35E6-9408-4F44-992E-1AA26B743C47}"/>
          </ac:graphicFrameMkLst>
        </pc:graphicFrameChg>
        <pc:cxnChg chg="mod">
          <ac:chgData name="Jeanot Bijpost" userId="cdf441b5-59e9-4346-906c-b64ac00bf298" providerId="ADAL" clId="{C71051C9-5A91-4344-903A-3C9C3B25AFB0}" dt="2021-09-07T12:17:55.013" v="1821" actId="478"/>
          <ac:cxnSpMkLst>
            <pc:docMk/>
            <pc:sldMk cId="1389275171" sldId="555"/>
            <ac:cxnSpMk id="7" creationId="{2E8DA7C7-4E2C-4993-AA1F-2F269D7318DE}"/>
          </ac:cxnSpMkLst>
        </pc:cxnChg>
        <pc:cxnChg chg="mod">
          <ac:chgData name="Jeanot Bijpost" userId="cdf441b5-59e9-4346-906c-b64ac00bf298" providerId="ADAL" clId="{C71051C9-5A91-4344-903A-3C9C3B25AFB0}" dt="2021-09-07T12:17:55.013" v="1821" actId="478"/>
          <ac:cxnSpMkLst>
            <pc:docMk/>
            <pc:sldMk cId="1389275171" sldId="555"/>
            <ac:cxnSpMk id="12" creationId="{07BCB0E8-86D5-406A-95B5-C87BABF963C7}"/>
          </ac:cxnSpMkLst>
        </pc:cxnChg>
      </pc:sldChg>
      <pc:sldChg chg="addSp delSp modSp add mod ord delAnim">
        <pc:chgData name="Jeanot Bijpost" userId="cdf441b5-59e9-4346-906c-b64ac00bf298" providerId="ADAL" clId="{C71051C9-5A91-4344-903A-3C9C3B25AFB0}" dt="2021-09-07T20:36:48.732" v="6363" actId="13926"/>
        <pc:sldMkLst>
          <pc:docMk/>
          <pc:sldMk cId="1727429125" sldId="556"/>
        </pc:sldMkLst>
        <pc:spChg chg="mod">
          <ac:chgData name="Jeanot Bijpost" userId="cdf441b5-59e9-4346-906c-b64ac00bf298" providerId="ADAL" clId="{C71051C9-5A91-4344-903A-3C9C3B25AFB0}" dt="2021-09-07T19:03:16.581" v="2568" actId="20577"/>
          <ac:spMkLst>
            <pc:docMk/>
            <pc:sldMk cId="1727429125" sldId="556"/>
            <ac:spMk id="3" creationId="{A99FA8C6-CF6F-4631-A2E0-3E2FFF3ADCF9}"/>
          </ac:spMkLst>
        </pc:spChg>
        <pc:spChg chg="del">
          <ac:chgData name="Jeanot Bijpost" userId="cdf441b5-59e9-4346-906c-b64ac00bf298" providerId="ADAL" clId="{C71051C9-5A91-4344-903A-3C9C3B25AFB0}" dt="2021-09-07T12:31:44.693" v="1899" actId="478"/>
          <ac:spMkLst>
            <pc:docMk/>
            <pc:sldMk cId="1727429125" sldId="556"/>
            <ac:spMk id="6" creationId="{5BAB7B10-7177-A44F-8865-3958AAEF28C0}"/>
          </ac:spMkLst>
        </pc:spChg>
        <pc:spChg chg="add mod">
          <ac:chgData name="Jeanot Bijpost" userId="cdf441b5-59e9-4346-906c-b64ac00bf298" providerId="ADAL" clId="{C71051C9-5A91-4344-903A-3C9C3B25AFB0}" dt="2021-09-07T13:16:46.761" v="2461" actId="1038"/>
          <ac:spMkLst>
            <pc:docMk/>
            <pc:sldMk cId="1727429125" sldId="556"/>
            <ac:spMk id="7" creationId="{08E1E8F6-3FB2-B043-8958-F6EE7DB14EC4}"/>
          </ac:spMkLst>
        </pc:spChg>
        <pc:graphicFrameChg chg="mod modGraphic">
          <ac:chgData name="Jeanot Bijpost" userId="cdf441b5-59e9-4346-906c-b64ac00bf298" providerId="ADAL" clId="{C71051C9-5A91-4344-903A-3C9C3B25AFB0}" dt="2021-09-07T20:36:48.732" v="6363" actId="13926"/>
          <ac:graphicFrameMkLst>
            <pc:docMk/>
            <pc:sldMk cId="1727429125" sldId="556"/>
            <ac:graphicFrameMk id="5" creationId="{0AAB35E6-9408-4F44-992E-1AA26B743C47}"/>
          </ac:graphicFrameMkLst>
        </pc:graphicFrameChg>
      </pc:sldChg>
      <pc:sldChg chg="modSp add mod">
        <pc:chgData name="Jeanot Bijpost" userId="cdf441b5-59e9-4346-906c-b64ac00bf298" providerId="ADAL" clId="{C71051C9-5A91-4344-903A-3C9C3B25AFB0}" dt="2021-09-07T19:38:33.679" v="3078" actId="207"/>
        <pc:sldMkLst>
          <pc:docMk/>
          <pc:sldMk cId="975041049" sldId="560"/>
        </pc:sldMkLst>
        <pc:spChg chg="mod">
          <ac:chgData name="Jeanot Bijpost" userId="cdf441b5-59e9-4346-906c-b64ac00bf298" providerId="ADAL" clId="{C71051C9-5A91-4344-903A-3C9C3B25AFB0}" dt="2021-09-07T19:38:26.997" v="3077" actId="20577"/>
          <ac:spMkLst>
            <pc:docMk/>
            <pc:sldMk cId="975041049" sldId="560"/>
            <ac:spMk id="3" creationId="{A99FA8C6-CF6F-4631-A2E0-3E2FFF3ADCF9}"/>
          </ac:spMkLst>
        </pc:spChg>
        <pc:graphicFrameChg chg="modGraphic">
          <ac:chgData name="Jeanot Bijpost" userId="cdf441b5-59e9-4346-906c-b64ac00bf298" providerId="ADAL" clId="{C71051C9-5A91-4344-903A-3C9C3B25AFB0}" dt="2021-09-07T19:38:33.679" v="3078" actId="207"/>
          <ac:graphicFrameMkLst>
            <pc:docMk/>
            <pc:sldMk cId="975041049" sldId="560"/>
            <ac:graphicFrameMk id="5" creationId="{0AAB35E6-9408-4F44-992E-1AA26B743C47}"/>
          </ac:graphicFrameMkLst>
        </pc:graphicFrameChg>
      </pc:sldChg>
      <pc:sldChg chg="addSp delSp modSp add mod ord delAnim">
        <pc:chgData name="Jeanot Bijpost" userId="cdf441b5-59e9-4346-906c-b64ac00bf298" providerId="ADAL" clId="{C71051C9-5A91-4344-903A-3C9C3B25AFB0}" dt="2021-09-07T20:09:51.935" v="6114" actId="13926"/>
        <pc:sldMkLst>
          <pc:docMk/>
          <pc:sldMk cId="903592821" sldId="561"/>
        </pc:sldMkLst>
        <pc:spChg chg="mod">
          <ac:chgData name="Jeanot Bijpost" userId="cdf441b5-59e9-4346-906c-b64ac00bf298" providerId="ADAL" clId="{C71051C9-5A91-4344-903A-3C9C3B25AFB0}" dt="2021-09-07T19:38:39.677" v="3079" actId="20577"/>
          <ac:spMkLst>
            <pc:docMk/>
            <pc:sldMk cId="903592821" sldId="561"/>
            <ac:spMk id="3" creationId="{A99FA8C6-CF6F-4631-A2E0-3E2FFF3ADCF9}"/>
          </ac:spMkLst>
        </pc:spChg>
        <pc:spChg chg="del mod">
          <ac:chgData name="Jeanot Bijpost" userId="cdf441b5-59e9-4346-906c-b64ac00bf298" providerId="ADAL" clId="{C71051C9-5A91-4344-903A-3C9C3B25AFB0}" dt="2021-09-07T19:42:26.746" v="3421" actId="478"/>
          <ac:spMkLst>
            <pc:docMk/>
            <pc:sldMk cId="903592821" sldId="561"/>
            <ac:spMk id="6" creationId="{270A70EC-FF1D-BB4C-9414-8364DBB41DE8}"/>
          </ac:spMkLst>
        </pc:spChg>
        <pc:spChg chg="add mod">
          <ac:chgData name="Jeanot Bijpost" userId="cdf441b5-59e9-4346-906c-b64ac00bf298" providerId="ADAL" clId="{C71051C9-5A91-4344-903A-3C9C3B25AFB0}" dt="2021-09-07T19:39:58.020" v="3235"/>
          <ac:spMkLst>
            <pc:docMk/>
            <pc:sldMk cId="903592821" sldId="561"/>
            <ac:spMk id="7" creationId="{487BD71D-A3C9-0847-A991-2AF77C372979}"/>
          </ac:spMkLst>
        </pc:spChg>
        <pc:graphicFrameChg chg="mod modGraphic">
          <ac:chgData name="Jeanot Bijpost" userId="cdf441b5-59e9-4346-906c-b64ac00bf298" providerId="ADAL" clId="{C71051C9-5A91-4344-903A-3C9C3B25AFB0}" dt="2021-09-07T20:09:51.935" v="6114" actId="13926"/>
          <ac:graphicFrameMkLst>
            <pc:docMk/>
            <pc:sldMk cId="903592821" sldId="561"/>
            <ac:graphicFrameMk id="5" creationId="{0AAB35E6-9408-4F44-992E-1AA26B743C47}"/>
          </ac:graphicFrameMkLst>
        </pc:graphicFrameChg>
      </pc:sldChg>
      <pc:sldChg chg="add del">
        <pc:chgData name="Jeanot Bijpost" userId="cdf441b5-59e9-4346-906c-b64ac00bf298" providerId="ADAL" clId="{C71051C9-5A91-4344-903A-3C9C3B25AFB0}" dt="2021-09-07T20:02:03.763" v="5568" actId="2696"/>
        <pc:sldMkLst>
          <pc:docMk/>
          <pc:sldMk cId="2783072462" sldId="562"/>
        </pc:sldMkLst>
      </pc:sldChg>
      <pc:sldChg chg="add del">
        <pc:chgData name="Jeanot Bijpost" userId="cdf441b5-59e9-4346-906c-b64ac00bf298" providerId="ADAL" clId="{C71051C9-5A91-4344-903A-3C9C3B25AFB0}" dt="2021-09-07T20:02:09.772" v="5569" actId="2696"/>
        <pc:sldMkLst>
          <pc:docMk/>
          <pc:sldMk cId="4004950634" sldId="563"/>
        </pc:sldMkLst>
      </pc:sldChg>
      <pc:sldChg chg="addSp modSp add mod">
        <pc:chgData name="Jeanot Bijpost" userId="cdf441b5-59e9-4346-906c-b64ac00bf298" providerId="ADAL" clId="{C71051C9-5A91-4344-903A-3C9C3B25AFB0}" dt="2021-09-08T13:14:37.908" v="9799" actId="1076"/>
        <pc:sldMkLst>
          <pc:docMk/>
          <pc:sldMk cId="3727364265" sldId="564"/>
        </pc:sldMkLst>
        <pc:spChg chg="mod">
          <ac:chgData name="Jeanot Bijpost" userId="cdf441b5-59e9-4346-906c-b64ac00bf298" providerId="ADAL" clId="{C71051C9-5A91-4344-903A-3C9C3B25AFB0}" dt="2021-09-07T20:02:18.343" v="5570" actId="20577"/>
          <ac:spMkLst>
            <pc:docMk/>
            <pc:sldMk cId="3727364265" sldId="564"/>
            <ac:spMk id="3" creationId="{A99FA8C6-CF6F-4631-A2E0-3E2FFF3ADCF9}"/>
          </ac:spMkLst>
        </pc:spChg>
        <pc:spChg chg="add mod">
          <ac:chgData name="Jeanot Bijpost" userId="cdf441b5-59e9-4346-906c-b64ac00bf298" providerId="ADAL" clId="{C71051C9-5A91-4344-903A-3C9C3B25AFB0}" dt="2021-09-08T13:14:37.908" v="9799" actId="1076"/>
          <ac:spMkLst>
            <pc:docMk/>
            <pc:sldMk cId="3727364265" sldId="564"/>
            <ac:spMk id="4" creationId="{430A937F-450C-7842-84DF-115A25AF2E71}"/>
          </ac:spMkLst>
        </pc:spChg>
        <pc:spChg chg="add mod">
          <ac:chgData name="Jeanot Bijpost" userId="cdf441b5-59e9-4346-906c-b64ac00bf298" providerId="ADAL" clId="{C71051C9-5A91-4344-903A-3C9C3B25AFB0}" dt="2021-09-07T20:38:19.226" v="6508"/>
          <ac:spMkLst>
            <pc:docMk/>
            <pc:sldMk cId="3727364265" sldId="564"/>
            <ac:spMk id="6" creationId="{1C149684-C69E-C940-AFAE-8C26B3A97D20}"/>
          </ac:spMkLst>
        </pc:spChg>
        <pc:graphicFrameChg chg="modGraphic">
          <ac:chgData name="Jeanot Bijpost" userId="cdf441b5-59e9-4346-906c-b64ac00bf298" providerId="ADAL" clId="{C71051C9-5A91-4344-903A-3C9C3B25AFB0}" dt="2021-09-07T20:02:23.602" v="5571" actId="207"/>
          <ac:graphicFrameMkLst>
            <pc:docMk/>
            <pc:sldMk cId="3727364265" sldId="564"/>
            <ac:graphicFrameMk id="5" creationId="{0AAB35E6-9408-4F44-992E-1AA26B743C47}"/>
          </ac:graphicFrameMkLst>
        </pc:graphicFrameChg>
      </pc:sldChg>
      <pc:sldChg chg="addSp modSp add mod">
        <pc:chgData name="Jeanot Bijpost" userId="cdf441b5-59e9-4346-906c-b64ac00bf298" providerId="ADAL" clId="{C71051C9-5A91-4344-903A-3C9C3B25AFB0}" dt="2021-09-08T13:18:51.794" v="9806" actId="14100"/>
        <pc:sldMkLst>
          <pc:docMk/>
          <pc:sldMk cId="4199732112" sldId="565"/>
        </pc:sldMkLst>
        <pc:spChg chg="mod">
          <ac:chgData name="Jeanot Bijpost" userId="cdf441b5-59e9-4346-906c-b64ac00bf298" providerId="ADAL" clId="{C71051C9-5A91-4344-903A-3C9C3B25AFB0}" dt="2021-09-07T20:02:30.955" v="5573" actId="20577"/>
          <ac:spMkLst>
            <pc:docMk/>
            <pc:sldMk cId="4199732112" sldId="565"/>
            <ac:spMk id="3" creationId="{A99FA8C6-CF6F-4631-A2E0-3E2FFF3ADCF9}"/>
          </ac:spMkLst>
        </pc:spChg>
        <pc:spChg chg="add mod">
          <ac:chgData name="Jeanot Bijpost" userId="cdf441b5-59e9-4346-906c-b64ac00bf298" providerId="ADAL" clId="{C71051C9-5A91-4344-903A-3C9C3B25AFB0}" dt="2021-09-07T20:41:57.269" v="6659"/>
          <ac:spMkLst>
            <pc:docMk/>
            <pc:sldMk cId="4199732112" sldId="565"/>
            <ac:spMk id="4" creationId="{32E26075-E7C2-0A42-A2CE-709B508711A6}"/>
          </ac:spMkLst>
        </pc:spChg>
        <pc:spChg chg="add mod">
          <ac:chgData name="Jeanot Bijpost" userId="cdf441b5-59e9-4346-906c-b64ac00bf298" providerId="ADAL" clId="{C71051C9-5A91-4344-903A-3C9C3B25AFB0}" dt="2021-09-08T13:18:51.794" v="9806" actId="14100"/>
          <ac:spMkLst>
            <pc:docMk/>
            <pc:sldMk cId="4199732112" sldId="565"/>
            <ac:spMk id="6" creationId="{AC6A1795-0344-0248-B323-D021394BA161}"/>
          </ac:spMkLst>
        </pc:spChg>
        <pc:graphicFrameChg chg="modGraphic">
          <ac:chgData name="Jeanot Bijpost" userId="cdf441b5-59e9-4346-906c-b64ac00bf298" providerId="ADAL" clId="{C71051C9-5A91-4344-903A-3C9C3B25AFB0}" dt="2021-09-07T20:41:48.658" v="6658" actId="13926"/>
          <ac:graphicFrameMkLst>
            <pc:docMk/>
            <pc:sldMk cId="4199732112" sldId="565"/>
            <ac:graphicFrameMk id="5" creationId="{0AAB35E6-9408-4F44-992E-1AA26B743C47}"/>
          </ac:graphicFrameMkLst>
        </pc:graphicFrameChg>
      </pc:sldChg>
      <pc:sldChg chg="addSp delSp modSp add mod delAnim">
        <pc:chgData name="Jeanot Bijpost" userId="cdf441b5-59e9-4346-906c-b64ac00bf298" providerId="ADAL" clId="{C71051C9-5A91-4344-903A-3C9C3B25AFB0}" dt="2021-09-08T13:19:20.760" v="9807" actId="13926"/>
        <pc:sldMkLst>
          <pc:docMk/>
          <pc:sldMk cId="1245639228" sldId="566"/>
        </pc:sldMkLst>
        <pc:spChg chg="mod">
          <ac:chgData name="Jeanot Bijpost" userId="cdf441b5-59e9-4346-906c-b64ac00bf298" providerId="ADAL" clId="{C71051C9-5A91-4344-903A-3C9C3B25AFB0}" dt="2021-09-07T20:02:37.859" v="5574" actId="20577"/>
          <ac:spMkLst>
            <pc:docMk/>
            <pc:sldMk cId="1245639228" sldId="566"/>
            <ac:spMk id="3" creationId="{A99FA8C6-CF6F-4631-A2E0-3E2FFF3ADCF9}"/>
          </ac:spMkLst>
        </pc:spChg>
        <pc:spChg chg="add mod">
          <ac:chgData name="Jeanot Bijpost" userId="cdf441b5-59e9-4346-906c-b64ac00bf298" providerId="ADAL" clId="{C71051C9-5A91-4344-903A-3C9C3B25AFB0}" dt="2021-09-07T20:05:47.204" v="5756"/>
          <ac:spMkLst>
            <pc:docMk/>
            <pc:sldMk cId="1245639228" sldId="566"/>
            <ac:spMk id="6" creationId="{FD37541C-9BB3-3141-915B-F5E676802163}"/>
          </ac:spMkLst>
        </pc:spChg>
        <pc:spChg chg="del mod">
          <ac:chgData name="Jeanot Bijpost" userId="cdf441b5-59e9-4346-906c-b64ac00bf298" providerId="ADAL" clId="{C71051C9-5A91-4344-903A-3C9C3B25AFB0}" dt="2021-09-07T20:05:39.520" v="5755" actId="478"/>
          <ac:spMkLst>
            <pc:docMk/>
            <pc:sldMk cId="1245639228" sldId="566"/>
            <ac:spMk id="8" creationId="{C9DCFE54-9C1D-B940-AA6A-AAADBAC81D34}"/>
          </ac:spMkLst>
        </pc:spChg>
        <pc:graphicFrameChg chg="mod modGraphic">
          <ac:chgData name="Jeanot Bijpost" userId="cdf441b5-59e9-4346-906c-b64ac00bf298" providerId="ADAL" clId="{C71051C9-5A91-4344-903A-3C9C3B25AFB0}" dt="2021-09-08T13:19:20.760" v="9807" actId="13926"/>
          <ac:graphicFrameMkLst>
            <pc:docMk/>
            <pc:sldMk cId="1245639228" sldId="566"/>
            <ac:graphicFrameMk id="5" creationId="{0AAB35E6-9408-4F44-992E-1AA26B743C47}"/>
          </ac:graphicFrameMkLst>
        </pc:graphicFrameChg>
      </pc:sldChg>
      <pc:sldChg chg="modSp mod">
        <pc:chgData name="Jeanot Bijpost" userId="cdf441b5-59e9-4346-906c-b64ac00bf298" providerId="ADAL" clId="{C71051C9-5A91-4344-903A-3C9C3B25AFB0}" dt="2021-09-08T13:40:58.220" v="10067" actId="207"/>
        <pc:sldMkLst>
          <pc:docMk/>
          <pc:sldMk cId="4010918713" sldId="568"/>
        </pc:sldMkLst>
        <pc:spChg chg="mod">
          <ac:chgData name="Jeanot Bijpost" userId="cdf441b5-59e9-4346-906c-b64ac00bf298" providerId="ADAL" clId="{C71051C9-5A91-4344-903A-3C9C3B25AFB0}" dt="2021-09-08T13:40:58.220" v="10067" actId="207"/>
          <ac:spMkLst>
            <pc:docMk/>
            <pc:sldMk cId="4010918713" sldId="568"/>
            <ac:spMk id="5" creationId="{8EB6B1C6-42E0-4C25-B505-3892F8AD9555}"/>
          </ac:spMkLst>
        </pc:spChg>
      </pc:sldChg>
      <pc:sldChg chg="addSp delSp modSp add mod addAnim delAnim">
        <pc:chgData name="Jeanot Bijpost" userId="cdf441b5-59e9-4346-906c-b64ac00bf298" providerId="ADAL" clId="{C71051C9-5A91-4344-903A-3C9C3B25AFB0}" dt="2021-09-08T13:30:14.392" v="9938" actId="20577"/>
        <pc:sldMkLst>
          <pc:docMk/>
          <pc:sldMk cId="1225491216" sldId="579"/>
        </pc:sldMkLst>
        <pc:spChg chg="mod">
          <ac:chgData name="Jeanot Bijpost" userId="cdf441b5-59e9-4346-906c-b64ac00bf298" providerId="ADAL" clId="{C71051C9-5A91-4344-903A-3C9C3B25AFB0}" dt="2021-09-07T20:05:53.027" v="5758" actId="20577"/>
          <ac:spMkLst>
            <pc:docMk/>
            <pc:sldMk cId="1225491216" sldId="579"/>
            <ac:spMk id="3" creationId="{A99FA8C6-CF6F-4631-A2E0-3E2FFF3ADCF9}"/>
          </ac:spMkLst>
        </pc:spChg>
        <pc:spChg chg="add del">
          <ac:chgData name="Jeanot Bijpost" userId="cdf441b5-59e9-4346-906c-b64ac00bf298" providerId="ADAL" clId="{C71051C9-5A91-4344-903A-3C9C3B25AFB0}" dt="2021-09-07T20:49:21.016" v="7633" actId="478"/>
          <ac:spMkLst>
            <pc:docMk/>
            <pc:sldMk cId="1225491216" sldId="579"/>
            <ac:spMk id="8" creationId="{B4396523-9EF3-4992-8EF2-99C0441D681C}"/>
          </ac:spMkLst>
        </pc:spChg>
        <pc:spChg chg="add mod">
          <ac:chgData name="Jeanot Bijpost" userId="cdf441b5-59e9-4346-906c-b64ac00bf298" providerId="ADAL" clId="{C71051C9-5A91-4344-903A-3C9C3B25AFB0}" dt="2021-09-07T20:47:15.636" v="7469"/>
          <ac:spMkLst>
            <pc:docMk/>
            <pc:sldMk cId="1225491216" sldId="579"/>
            <ac:spMk id="12" creationId="{CD49F738-A023-1C49-936E-3D7A2E1AE2E3}"/>
          </ac:spMkLst>
        </pc:spChg>
        <pc:grpChg chg="add del">
          <ac:chgData name="Jeanot Bijpost" userId="cdf441b5-59e9-4346-906c-b64ac00bf298" providerId="ADAL" clId="{C71051C9-5A91-4344-903A-3C9C3B25AFB0}" dt="2021-09-07T20:49:22.331" v="7634" actId="478"/>
          <ac:grpSpMkLst>
            <pc:docMk/>
            <pc:sldMk cId="1225491216" sldId="579"/>
            <ac:grpSpMk id="9" creationId="{15BF10C3-DC4D-4C0A-9147-156424701FB8}"/>
          </ac:grpSpMkLst>
        </pc:grpChg>
        <pc:graphicFrameChg chg="mod modGraphic">
          <ac:chgData name="Jeanot Bijpost" userId="cdf441b5-59e9-4346-906c-b64ac00bf298" providerId="ADAL" clId="{C71051C9-5A91-4344-903A-3C9C3B25AFB0}" dt="2021-09-08T13:30:14.392" v="9938" actId="20577"/>
          <ac:graphicFrameMkLst>
            <pc:docMk/>
            <pc:sldMk cId="1225491216" sldId="579"/>
            <ac:graphicFrameMk id="5" creationId="{0AAB35E6-9408-4F44-992E-1AA26B743C47}"/>
          </ac:graphicFrameMkLst>
        </pc:graphicFrameChg>
      </pc:sldChg>
      <pc:sldChg chg="modSp add mod">
        <pc:chgData name="Jeanot Bijpost" userId="cdf441b5-59e9-4346-906c-b64ac00bf298" providerId="ADAL" clId="{C71051C9-5A91-4344-903A-3C9C3B25AFB0}" dt="2021-09-07T20:49:59.155" v="7635" actId="20577"/>
        <pc:sldMkLst>
          <pc:docMk/>
          <pc:sldMk cId="3403352093" sldId="580"/>
        </pc:sldMkLst>
        <pc:spChg chg="mod">
          <ac:chgData name="Jeanot Bijpost" userId="cdf441b5-59e9-4346-906c-b64ac00bf298" providerId="ADAL" clId="{C71051C9-5A91-4344-903A-3C9C3B25AFB0}" dt="2021-09-07T20:49:59.155" v="7635" actId="20577"/>
          <ac:spMkLst>
            <pc:docMk/>
            <pc:sldMk cId="3403352093" sldId="580"/>
            <ac:spMk id="3" creationId="{A99FA8C6-CF6F-4631-A2E0-3E2FFF3ADCF9}"/>
          </ac:spMkLst>
        </pc:spChg>
      </pc:sldChg>
      <pc:sldChg chg="addSp delSp modSp new del mod ord modClrScheme chgLayout">
        <pc:chgData name="Jeanot Bijpost" userId="cdf441b5-59e9-4346-906c-b64ac00bf298" providerId="ADAL" clId="{C71051C9-5A91-4344-903A-3C9C3B25AFB0}" dt="2021-09-07T12:35:08.543" v="2071" actId="2696"/>
        <pc:sldMkLst>
          <pc:docMk/>
          <pc:sldMk cId="1792073331" sldId="585"/>
        </pc:sldMkLst>
        <pc:spChg chg="del mod ord">
          <ac:chgData name="Jeanot Bijpost" userId="cdf441b5-59e9-4346-906c-b64ac00bf298" providerId="ADAL" clId="{C71051C9-5A91-4344-903A-3C9C3B25AFB0}" dt="2021-09-07T07:44:56.761" v="1" actId="700"/>
          <ac:spMkLst>
            <pc:docMk/>
            <pc:sldMk cId="1792073331" sldId="585"/>
            <ac:spMk id="2" creationId="{2B7E1292-BC0F-374D-B796-3E9E53521162}"/>
          </ac:spMkLst>
        </pc:spChg>
        <pc:spChg chg="del mod ord">
          <ac:chgData name="Jeanot Bijpost" userId="cdf441b5-59e9-4346-906c-b64ac00bf298" providerId="ADAL" clId="{C71051C9-5A91-4344-903A-3C9C3B25AFB0}" dt="2021-09-07T07:44:56.761" v="1" actId="700"/>
          <ac:spMkLst>
            <pc:docMk/>
            <pc:sldMk cId="1792073331" sldId="585"/>
            <ac:spMk id="3" creationId="{1872B325-BB45-6147-BF0E-A8F2E9105141}"/>
          </ac:spMkLst>
        </pc:spChg>
        <pc:spChg chg="add mod ord">
          <ac:chgData name="Jeanot Bijpost" userId="cdf441b5-59e9-4346-906c-b64ac00bf298" providerId="ADAL" clId="{C71051C9-5A91-4344-903A-3C9C3B25AFB0}" dt="2021-09-07T07:45:21.856" v="28" actId="20577"/>
          <ac:spMkLst>
            <pc:docMk/>
            <pc:sldMk cId="1792073331" sldId="585"/>
            <ac:spMk id="4" creationId="{7D9D5A63-6E7D-A04A-BF11-B0EFC7559AF2}"/>
          </ac:spMkLst>
        </pc:spChg>
        <pc:spChg chg="add mod ord">
          <ac:chgData name="Jeanot Bijpost" userId="cdf441b5-59e9-4346-906c-b64ac00bf298" providerId="ADAL" clId="{C71051C9-5A91-4344-903A-3C9C3B25AFB0}" dt="2021-09-07T12:31:56.721" v="1900" actId="21"/>
          <ac:spMkLst>
            <pc:docMk/>
            <pc:sldMk cId="1792073331" sldId="585"/>
            <ac:spMk id="5" creationId="{BE9D88F4-2455-EB46-A9B6-C424F9D70231}"/>
          </ac:spMkLst>
        </pc:spChg>
      </pc:sldChg>
      <pc:sldChg chg="modSp add del mod">
        <pc:chgData name="Jeanot Bijpost" userId="cdf441b5-59e9-4346-906c-b64ac00bf298" providerId="ADAL" clId="{C71051C9-5A91-4344-903A-3C9C3B25AFB0}" dt="2021-09-07T12:35:18.304" v="2075" actId="2696"/>
        <pc:sldMkLst>
          <pc:docMk/>
          <pc:sldMk cId="1263417949" sldId="586"/>
        </pc:sldMkLst>
        <pc:spChg chg="mod">
          <ac:chgData name="Jeanot Bijpost" userId="cdf441b5-59e9-4346-906c-b64ac00bf298" providerId="ADAL" clId="{C71051C9-5A91-4344-903A-3C9C3B25AFB0}" dt="2021-09-07T08:37:28.002" v="861" actId="20577"/>
          <ac:spMkLst>
            <pc:docMk/>
            <pc:sldMk cId="1263417949" sldId="586"/>
            <ac:spMk id="4" creationId="{7D9D5A63-6E7D-A04A-BF11-B0EFC7559AF2}"/>
          </ac:spMkLst>
        </pc:spChg>
      </pc:sldChg>
      <pc:sldChg chg="modSp add mod">
        <pc:chgData name="Jeanot Bijpost" userId="cdf441b5-59e9-4346-906c-b64ac00bf298" providerId="ADAL" clId="{C71051C9-5A91-4344-903A-3C9C3B25AFB0}" dt="2021-09-07T08:39:12.511" v="1003" actId="20577"/>
        <pc:sldMkLst>
          <pc:docMk/>
          <pc:sldMk cId="2149541976" sldId="587"/>
        </pc:sldMkLst>
        <pc:spChg chg="mod">
          <ac:chgData name="Jeanot Bijpost" userId="cdf441b5-59e9-4346-906c-b64ac00bf298" providerId="ADAL" clId="{C71051C9-5A91-4344-903A-3C9C3B25AFB0}" dt="2021-09-07T08:38:23.334" v="894" actId="20577"/>
          <ac:spMkLst>
            <pc:docMk/>
            <pc:sldMk cId="2149541976" sldId="587"/>
            <ac:spMk id="4" creationId="{55AAF77F-EE79-D948-9226-90EDFE2EED3E}"/>
          </ac:spMkLst>
        </pc:spChg>
        <pc:spChg chg="mod">
          <ac:chgData name="Jeanot Bijpost" userId="cdf441b5-59e9-4346-906c-b64ac00bf298" providerId="ADAL" clId="{C71051C9-5A91-4344-903A-3C9C3B25AFB0}" dt="2021-09-07T08:39:12.511" v="1003" actId="20577"/>
          <ac:spMkLst>
            <pc:docMk/>
            <pc:sldMk cId="2149541976" sldId="587"/>
            <ac:spMk id="5" creationId="{DEF716E6-CBCA-364C-B016-086D99C73C6E}"/>
          </ac:spMkLst>
        </pc:spChg>
      </pc:sldChg>
      <pc:sldChg chg="modSp add mod">
        <pc:chgData name="Jeanot Bijpost" userId="cdf441b5-59e9-4346-906c-b64ac00bf298" providerId="ADAL" clId="{C71051C9-5A91-4344-903A-3C9C3B25AFB0}" dt="2021-09-07T12:15:05.304" v="1771" actId="207"/>
        <pc:sldMkLst>
          <pc:docMk/>
          <pc:sldMk cId="3517870948" sldId="588"/>
        </pc:sldMkLst>
        <pc:spChg chg="mod">
          <ac:chgData name="Jeanot Bijpost" userId="cdf441b5-59e9-4346-906c-b64ac00bf298" providerId="ADAL" clId="{C71051C9-5A91-4344-903A-3C9C3B25AFB0}" dt="2021-09-07T08:39:25.531" v="1008" actId="20577"/>
          <ac:spMkLst>
            <pc:docMk/>
            <pc:sldMk cId="3517870948" sldId="588"/>
            <ac:spMk id="4" creationId="{55AAF77F-EE79-D948-9226-90EDFE2EED3E}"/>
          </ac:spMkLst>
        </pc:spChg>
        <pc:spChg chg="mod">
          <ac:chgData name="Jeanot Bijpost" userId="cdf441b5-59e9-4346-906c-b64ac00bf298" providerId="ADAL" clId="{C71051C9-5A91-4344-903A-3C9C3B25AFB0}" dt="2021-09-07T12:15:05.304" v="1771" actId="207"/>
          <ac:spMkLst>
            <pc:docMk/>
            <pc:sldMk cId="3517870948" sldId="588"/>
            <ac:spMk id="5" creationId="{DEF716E6-CBCA-364C-B016-086D99C73C6E}"/>
          </ac:spMkLst>
        </pc:spChg>
        <pc:grpChg chg="mod">
          <ac:chgData name="Jeanot Bijpost" userId="cdf441b5-59e9-4346-906c-b64ac00bf298" providerId="ADAL" clId="{C71051C9-5A91-4344-903A-3C9C3B25AFB0}" dt="2021-09-07T08:39:34.208" v="1011" actId="1076"/>
          <ac:grpSpMkLst>
            <pc:docMk/>
            <pc:sldMk cId="3517870948" sldId="588"/>
            <ac:grpSpMk id="2" creationId="{833B4E4D-8CC3-CC4A-993B-1E444E49C96E}"/>
          </ac:grpSpMkLst>
        </pc:grpChg>
      </pc:sldChg>
      <pc:sldChg chg="modSp add mod">
        <pc:chgData name="Jeanot Bijpost" userId="cdf441b5-59e9-4346-906c-b64ac00bf298" providerId="ADAL" clId="{C71051C9-5A91-4344-903A-3C9C3B25AFB0}" dt="2021-09-07T08:39:47.238" v="1042" actId="6549"/>
        <pc:sldMkLst>
          <pc:docMk/>
          <pc:sldMk cId="2661627759" sldId="589"/>
        </pc:sldMkLst>
        <pc:spChg chg="mod">
          <ac:chgData name="Jeanot Bijpost" userId="cdf441b5-59e9-4346-906c-b64ac00bf298" providerId="ADAL" clId="{C71051C9-5A91-4344-903A-3C9C3B25AFB0}" dt="2021-09-07T08:39:44.133" v="1041" actId="20577"/>
          <ac:spMkLst>
            <pc:docMk/>
            <pc:sldMk cId="2661627759" sldId="589"/>
            <ac:spMk id="4" creationId="{55AAF77F-EE79-D948-9226-90EDFE2EED3E}"/>
          </ac:spMkLst>
        </pc:spChg>
        <pc:spChg chg="mod">
          <ac:chgData name="Jeanot Bijpost" userId="cdf441b5-59e9-4346-906c-b64ac00bf298" providerId="ADAL" clId="{C71051C9-5A91-4344-903A-3C9C3B25AFB0}" dt="2021-09-07T08:39:47.238" v="1042" actId="6549"/>
          <ac:spMkLst>
            <pc:docMk/>
            <pc:sldMk cId="2661627759" sldId="589"/>
            <ac:spMk id="5" creationId="{DEF716E6-CBCA-364C-B016-086D99C73C6E}"/>
          </ac:spMkLst>
        </pc:spChg>
      </pc:sldChg>
      <pc:sldChg chg="modSp add mod">
        <pc:chgData name="Jeanot Bijpost" userId="cdf441b5-59e9-4346-906c-b64ac00bf298" providerId="ADAL" clId="{C71051C9-5A91-4344-903A-3C9C3B25AFB0}" dt="2021-09-07T12:15:30.029" v="1774" actId="115"/>
        <pc:sldMkLst>
          <pc:docMk/>
          <pc:sldMk cId="3639299973" sldId="590"/>
        </pc:sldMkLst>
        <pc:spChg chg="mod">
          <ac:chgData name="Jeanot Bijpost" userId="cdf441b5-59e9-4346-906c-b64ac00bf298" providerId="ADAL" clId="{C71051C9-5A91-4344-903A-3C9C3B25AFB0}" dt="2021-09-07T08:40:00.732" v="1091" actId="20577"/>
          <ac:spMkLst>
            <pc:docMk/>
            <pc:sldMk cId="3639299973" sldId="590"/>
            <ac:spMk id="4" creationId="{55AAF77F-EE79-D948-9226-90EDFE2EED3E}"/>
          </ac:spMkLst>
        </pc:spChg>
        <pc:spChg chg="mod">
          <ac:chgData name="Jeanot Bijpost" userId="cdf441b5-59e9-4346-906c-b64ac00bf298" providerId="ADAL" clId="{C71051C9-5A91-4344-903A-3C9C3B25AFB0}" dt="2021-09-07T12:15:30.029" v="1774" actId="115"/>
          <ac:spMkLst>
            <pc:docMk/>
            <pc:sldMk cId="3639299973" sldId="590"/>
            <ac:spMk id="5" creationId="{DEF716E6-CBCA-364C-B016-086D99C73C6E}"/>
          </ac:spMkLst>
        </pc:spChg>
        <pc:grpChg chg="mod">
          <ac:chgData name="Jeanot Bijpost" userId="cdf441b5-59e9-4346-906c-b64ac00bf298" providerId="ADAL" clId="{C71051C9-5A91-4344-903A-3C9C3B25AFB0}" dt="2021-09-07T08:40:44.336" v="1152" actId="1076"/>
          <ac:grpSpMkLst>
            <pc:docMk/>
            <pc:sldMk cId="3639299973" sldId="590"/>
            <ac:grpSpMk id="18" creationId="{79692B54-0470-274B-8984-8B90409E4FDB}"/>
          </ac:grpSpMkLst>
        </pc:grpChg>
      </pc:sldChg>
      <pc:sldChg chg="add del">
        <pc:chgData name="Jeanot Bijpost" userId="cdf441b5-59e9-4346-906c-b64ac00bf298" providerId="ADAL" clId="{C71051C9-5A91-4344-903A-3C9C3B25AFB0}" dt="2021-09-07T12:21:45.031" v="1857" actId="2696"/>
        <pc:sldMkLst>
          <pc:docMk/>
          <pc:sldMk cId="2985067511" sldId="591"/>
        </pc:sldMkLst>
      </pc:sldChg>
      <pc:sldChg chg="modSp add mod ord modAnim">
        <pc:chgData name="Jeanot Bijpost" userId="cdf441b5-59e9-4346-906c-b64ac00bf298" providerId="ADAL" clId="{C71051C9-5A91-4344-903A-3C9C3B25AFB0}" dt="2021-09-07T20:09:17.553" v="6110" actId="2085"/>
        <pc:sldMkLst>
          <pc:docMk/>
          <pc:sldMk cId="3420516892" sldId="591"/>
        </pc:sldMkLst>
        <pc:spChg chg="mod">
          <ac:chgData name="Jeanot Bijpost" userId="cdf441b5-59e9-4346-906c-b64ac00bf298" providerId="ADAL" clId="{C71051C9-5A91-4344-903A-3C9C3B25AFB0}" dt="2021-09-07T19:04:10.145" v="2629" actId="20577"/>
          <ac:spMkLst>
            <pc:docMk/>
            <pc:sldMk cId="3420516892" sldId="591"/>
            <ac:spMk id="3" creationId="{A99FA8C6-CF6F-4631-A2E0-3E2FFF3ADCF9}"/>
          </ac:spMkLst>
        </pc:spChg>
        <pc:spChg chg="mod">
          <ac:chgData name="Jeanot Bijpost" userId="cdf441b5-59e9-4346-906c-b64ac00bf298" providerId="ADAL" clId="{C71051C9-5A91-4344-903A-3C9C3B25AFB0}" dt="2021-09-07T20:09:17.553" v="6110" actId="2085"/>
          <ac:spMkLst>
            <pc:docMk/>
            <pc:sldMk cId="3420516892" sldId="591"/>
            <ac:spMk id="7" creationId="{B280548D-7DE7-C146-A1ED-F1DFA123F3C4}"/>
          </ac:spMkLst>
        </pc:spChg>
      </pc:sldChg>
      <pc:sldChg chg="addSp delSp modSp add mod ord delAnim modAnim">
        <pc:chgData name="Jeanot Bijpost" userId="cdf441b5-59e9-4346-906c-b64ac00bf298" providerId="ADAL" clId="{C71051C9-5A91-4344-903A-3C9C3B25AFB0}" dt="2021-09-07T20:48:03.820" v="7470"/>
        <pc:sldMkLst>
          <pc:docMk/>
          <pc:sldMk cId="864327461" sldId="593"/>
        </pc:sldMkLst>
        <pc:spChg chg="del">
          <ac:chgData name="Jeanot Bijpost" userId="cdf441b5-59e9-4346-906c-b64ac00bf298" providerId="ADAL" clId="{C71051C9-5A91-4344-903A-3C9C3B25AFB0}" dt="2021-09-07T19:04:17.368" v="2630" actId="478"/>
          <ac:spMkLst>
            <pc:docMk/>
            <pc:sldMk cId="864327461" sldId="593"/>
            <ac:spMk id="2" creationId="{A9728D4E-55B5-2D45-86DE-214F2E210E00}"/>
          </ac:spMkLst>
        </pc:spChg>
        <pc:spChg chg="mod">
          <ac:chgData name="Jeanot Bijpost" userId="cdf441b5-59e9-4346-906c-b64ac00bf298" providerId="ADAL" clId="{C71051C9-5A91-4344-903A-3C9C3B25AFB0}" dt="2021-09-07T19:37:51.581" v="3075" actId="207"/>
          <ac:spMkLst>
            <pc:docMk/>
            <pc:sldMk cId="864327461" sldId="593"/>
            <ac:spMk id="3" creationId="{A99FA8C6-CF6F-4631-A2E0-3E2FFF3ADCF9}"/>
          </ac:spMkLst>
        </pc:spChg>
        <pc:spChg chg="add mod">
          <ac:chgData name="Jeanot Bijpost" userId="cdf441b5-59e9-4346-906c-b64ac00bf298" providerId="ADAL" clId="{C71051C9-5A91-4344-903A-3C9C3B25AFB0}" dt="2021-09-07T20:48:03.820" v="7470"/>
          <ac:spMkLst>
            <pc:docMk/>
            <pc:sldMk cId="864327461" sldId="593"/>
            <ac:spMk id="5" creationId="{065A549C-B98B-4844-A842-A14137B7D17F}"/>
          </ac:spMkLst>
        </pc:spChg>
        <pc:spChg chg="mod">
          <ac:chgData name="Jeanot Bijpost" userId="cdf441b5-59e9-4346-906c-b64ac00bf298" providerId="ADAL" clId="{C71051C9-5A91-4344-903A-3C9C3B25AFB0}" dt="2021-09-07T20:09:33.857" v="6113" actId="113"/>
          <ac:spMkLst>
            <pc:docMk/>
            <pc:sldMk cId="864327461" sldId="593"/>
            <ac:spMk id="7" creationId="{B280548D-7DE7-C146-A1ED-F1DFA123F3C4}"/>
          </ac:spMkLst>
        </pc:spChg>
      </pc:sldChg>
      <pc:sldChg chg="modSp add del modAnim">
        <pc:chgData name="Jeanot Bijpost" userId="cdf441b5-59e9-4346-906c-b64ac00bf298" providerId="ADAL" clId="{C71051C9-5A91-4344-903A-3C9C3B25AFB0}" dt="2021-09-07T19:45:40.274" v="3538" actId="2696"/>
        <pc:sldMkLst>
          <pc:docMk/>
          <pc:sldMk cId="3507577553" sldId="594"/>
        </pc:sldMkLst>
        <pc:spChg chg="mod">
          <ac:chgData name="Jeanot Bijpost" userId="cdf441b5-59e9-4346-906c-b64ac00bf298" providerId="ADAL" clId="{C71051C9-5A91-4344-903A-3C9C3B25AFB0}" dt="2021-09-07T12:35:13.718" v="2074" actId="20577"/>
          <ac:spMkLst>
            <pc:docMk/>
            <pc:sldMk cId="3507577553" sldId="594"/>
            <ac:spMk id="5" creationId="{DEF716E6-CBCA-364C-B016-086D99C73C6E}"/>
          </ac:spMkLst>
        </pc:spChg>
      </pc:sldChg>
      <pc:sldChg chg="addSp delSp modSp new del mod modClrScheme chgLayout">
        <pc:chgData name="Jeanot Bijpost" userId="cdf441b5-59e9-4346-906c-b64ac00bf298" providerId="ADAL" clId="{C71051C9-5A91-4344-903A-3C9C3B25AFB0}" dt="2021-09-07T12:25:02.413" v="1893" actId="2696"/>
        <pc:sldMkLst>
          <pc:docMk/>
          <pc:sldMk cId="4013388578" sldId="595"/>
        </pc:sldMkLst>
        <pc:spChg chg="del">
          <ac:chgData name="Jeanot Bijpost" userId="cdf441b5-59e9-4346-906c-b64ac00bf298" providerId="ADAL" clId="{C71051C9-5A91-4344-903A-3C9C3B25AFB0}" dt="2021-09-07T08:53:20.931" v="1154" actId="700"/>
          <ac:spMkLst>
            <pc:docMk/>
            <pc:sldMk cId="4013388578" sldId="595"/>
            <ac:spMk id="2" creationId="{D31897EA-6483-C649-8368-AF9DA5B00EA6}"/>
          </ac:spMkLst>
        </pc:spChg>
        <pc:spChg chg="add mod">
          <ac:chgData name="Jeanot Bijpost" userId="cdf441b5-59e9-4346-906c-b64ac00bf298" providerId="ADAL" clId="{C71051C9-5A91-4344-903A-3C9C3B25AFB0}" dt="2021-09-07T12:14:54.051" v="1770"/>
          <ac:spMkLst>
            <pc:docMk/>
            <pc:sldMk cId="4013388578" sldId="595"/>
            <ac:spMk id="2" creationId="{F46EF8E8-FB4B-DE44-906F-12105BF0F201}"/>
          </ac:spMkLst>
        </pc:spChg>
        <pc:spChg chg="del">
          <ac:chgData name="Jeanot Bijpost" userId="cdf441b5-59e9-4346-906c-b64ac00bf298" providerId="ADAL" clId="{C71051C9-5A91-4344-903A-3C9C3B25AFB0}" dt="2021-09-07T08:53:20.931" v="1154" actId="700"/>
          <ac:spMkLst>
            <pc:docMk/>
            <pc:sldMk cId="4013388578" sldId="595"/>
            <ac:spMk id="3" creationId="{1CED5CD5-FEFA-3B45-9189-F9898A2DA0BB}"/>
          </ac:spMkLst>
        </pc:spChg>
      </pc:sldChg>
      <pc:sldChg chg="addSp delSp modSp new mod modClrScheme chgLayout">
        <pc:chgData name="Jeanot Bijpost" userId="cdf441b5-59e9-4346-906c-b64ac00bf298" providerId="ADAL" clId="{C71051C9-5A91-4344-903A-3C9C3B25AFB0}" dt="2021-09-07T19:59:16.629" v="5420" actId="207"/>
        <pc:sldMkLst>
          <pc:docMk/>
          <pc:sldMk cId="4197707482" sldId="596"/>
        </pc:sldMkLst>
        <pc:spChg chg="del mod ord">
          <ac:chgData name="Jeanot Bijpost" userId="cdf441b5-59e9-4346-906c-b64ac00bf298" providerId="ADAL" clId="{C71051C9-5A91-4344-903A-3C9C3B25AFB0}" dt="2021-09-07T12:10:25.801" v="1156" actId="700"/>
          <ac:spMkLst>
            <pc:docMk/>
            <pc:sldMk cId="4197707482" sldId="596"/>
            <ac:spMk id="2" creationId="{4676DE59-E189-8C40-BC71-A143C3BAB5B0}"/>
          </ac:spMkLst>
        </pc:spChg>
        <pc:spChg chg="del mod ord">
          <ac:chgData name="Jeanot Bijpost" userId="cdf441b5-59e9-4346-906c-b64ac00bf298" providerId="ADAL" clId="{C71051C9-5A91-4344-903A-3C9C3B25AFB0}" dt="2021-09-07T12:10:25.801" v="1156" actId="700"/>
          <ac:spMkLst>
            <pc:docMk/>
            <pc:sldMk cId="4197707482" sldId="596"/>
            <ac:spMk id="3" creationId="{DE25FFE0-D216-0649-9800-EBB5A96533F2}"/>
          </ac:spMkLst>
        </pc:spChg>
        <pc:spChg chg="add mod ord">
          <ac:chgData name="Jeanot Bijpost" userId="cdf441b5-59e9-4346-906c-b64ac00bf298" providerId="ADAL" clId="{C71051C9-5A91-4344-903A-3C9C3B25AFB0}" dt="2021-09-07T12:10:28.351" v="1167" actId="20577"/>
          <ac:spMkLst>
            <pc:docMk/>
            <pc:sldMk cId="4197707482" sldId="596"/>
            <ac:spMk id="4" creationId="{CF998FC9-7596-4647-A5ED-C8E1295D6165}"/>
          </ac:spMkLst>
        </pc:spChg>
        <pc:spChg chg="add mod ord">
          <ac:chgData name="Jeanot Bijpost" userId="cdf441b5-59e9-4346-906c-b64ac00bf298" providerId="ADAL" clId="{C71051C9-5A91-4344-903A-3C9C3B25AFB0}" dt="2021-09-07T19:59:16.629" v="5420" actId="207"/>
          <ac:spMkLst>
            <pc:docMk/>
            <pc:sldMk cId="4197707482" sldId="596"/>
            <ac:spMk id="5" creationId="{DE848BC3-8673-464E-8AE5-CD22EB4C5ACB}"/>
          </ac:spMkLst>
        </pc:spChg>
        <pc:spChg chg="add del">
          <ac:chgData name="Jeanot Bijpost" userId="cdf441b5-59e9-4346-906c-b64ac00bf298" providerId="ADAL" clId="{C71051C9-5A91-4344-903A-3C9C3B25AFB0}" dt="2021-09-07T12:13:57.245" v="1755" actId="478"/>
          <ac:spMkLst>
            <pc:docMk/>
            <pc:sldMk cId="4197707482" sldId="596"/>
            <ac:spMk id="6" creationId="{A4C1C28F-55B6-6F41-BDF9-E0AC9A9C496D}"/>
          </ac:spMkLst>
        </pc:spChg>
        <pc:spChg chg="add del mod">
          <ac:chgData name="Jeanot Bijpost" userId="cdf441b5-59e9-4346-906c-b64ac00bf298" providerId="ADAL" clId="{C71051C9-5A91-4344-903A-3C9C3B25AFB0}" dt="2021-09-07T12:23:55.651" v="1877" actId="478"/>
          <ac:spMkLst>
            <pc:docMk/>
            <pc:sldMk cId="4197707482" sldId="596"/>
            <ac:spMk id="7" creationId="{47E03FDC-4450-C64B-9C71-D2B30E3DAADF}"/>
          </ac:spMkLst>
        </pc:spChg>
        <pc:spChg chg="add del mod">
          <ac:chgData name="Jeanot Bijpost" userId="cdf441b5-59e9-4346-906c-b64ac00bf298" providerId="ADAL" clId="{C71051C9-5A91-4344-903A-3C9C3B25AFB0}" dt="2021-09-07T12:24:03.367" v="1882" actId="478"/>
          <ac:spMkLst>
            <pc:docMk/>
            <pc:sldMk cId="4197707482" sldId="596"/>
            <ac:spMk id="8" creationId="{7227B13C-3CCA-C740-BE32-9DC512E28BA4}"/>
          </ac:spMkLst>
        </pc:spChg>
        <pc:spChg chg="add mod">
          <ac:chgData name="Jeanot Bijpost" userId="cdf441b5-59e9-4346-906c-b64ac00bf298" providerId="ADAL" clId="{C71051C9-5A91-4344-903A-3C9C3B25AFB0}" dt="2021-09-07T13:16:35.902" v="2455" actId="1038"/>
          <ac:spMkLst>
            <pc:docMk/>
            <pc:sldMk cId="4197707482" sldId="596"/>
            <ac:spMk id="9" creationId="{63E8C071-C0D1-9044-B6DC-43A10EEA09B5}"/>
          </ac:spMkLst>
        </pc:spChg>
        <pc:spChg chg="add mod">
          <ac:chgData name="Jeanot Bijpost" userId="cdf441b5-59e9-4346-906c-b64ac00bf298" providerId="ADAL" clId="{C71051C9-5A91-4344-903A-3C9C3B25AFB0}" dt="2021-09-07T12:24:06.104" v="1883" actId="1076"/>
          <ac:spMkLst>
            <pc:docMk/>
            <pc:sldMk cId="4197707482" sldId="596"/>
            <ac:spMk id="10" creationId="{3E03227C-F633-8942-ACB9-0350FCA09CA8}"/>
          </ac:spMkLst>
        </pc:spChg>
      </pc:sldChg>
      <pc:sldChg chg="add del">
        <pc:chgData name="Jeanot Bijpost" userId="cdf441b5-59e9-4346-906c-b64ac00bf298" providerId="ADAL" clId="{C71051C9-5A91-4344-903A-3C9C3B25AFB0}" dt="2021-09-07T20:50:02.838" v="7636" actId="2696"/>
        <pc:sldMkLst>
          <pc:docMk/>
          <pc:sldMk cId="3291048189" sldId="597"/>
        </pc:sldMkLst>
      </pc:sldChg>
      <pc:sldChg chg="add">
        <pc:chgData name="Jeanot Bijpost" userId="cdf441b5-59e9-4346-906c-b64ac00bf298" providerId="ADAL" clId="{C71051C9-5A91-4344-903A-3C9C3B25AFB0}" dt="2021-09-07T12:31:03.919" v="1894"/>
        <pc:sldMkLst>
          <pc:docMk/>
          <pc:sldMk cId="3877149641" sldId="598"/>
        </pc:sldMkLst>
      </pc:sldChg>
      <pc:sldChg chg="addSp modSp add mod">
        <pc:chgData name="Jeanot Bijpost" userId="cdf441b5-59e9-4346-906c-b64ac00bf298" providerId="ADAL" clId="{C71051C9-5A91-4344-903A-3C9C3B25AFB0}" dt="2021-09-08T13:33:46.457" v="9939" actId="6549"/>
        <pc:sldMkLst>
          <pc:docMk/>
          <pc:sldMk cId="3085525279" sldId="599"/>
        </pc:sldMkLst>
        <pc:spChg chg="add mod">
          <ac:chgData name="Jeanot Bijpost" userId="cdf441b5-59e9-4346-906c-b64ac00bf298" providerId="ADAL" clId="{C71051C9-5A91-4344-903A-3C9C3B25AFB0}" dt="2021-09-07T20:55:58.691" v="8496"/>
          <ac:spMkLst>
            <pc:docMk/>
            <pc:sldMk cId="3085525279" sldId="599"/>
            <ac:spMk id="4" creationId="{24A7D995-DDB8-4F40-899D-F47367E45E61}"/>
          </ac:spMkLst>
        </pc:spChg>
        <pc:graphicFrameChg chg="mod modGraphic">
          <ac:chgData name="Jeanot Bijpost" userId="cdf441b5-59e9-4346-906c-b64ac00bf298" providerId="ADAL" clId="{C71051C9-5A91-4344-903A-3C9C3B25AFB0}" dt="2021-09-08T13:33:46.457" v="9939" actId="6549"/>
          <ac:graphicFrameMkLst>
            <pc:docMk/>
            <pc:sldMk cId="3085525279" sldId="599"/>
            <ac:graphicFrameMk id="5" creationId="{0AAB35E6-9408-4F44-992E-1AA26B743C47}"/>
          </ac:graphicFrameMkLst>
        </pc:graphicFrameChg>
      </pc:sldChg>
      <pc:sldChg chg="addSp delSp modSp add mod">
        <pc:chgData name="Jeanot Bijpost" userId="cdf441b5-59e9-4346-906c-b64ac00bf298" providerId="ADAL" clId="{C71051C9-5A91-4344-903A-3C9C3B25AFB0}" dt="2021-09-07T20:59:19.321" v="8883" actId="14100"/>
        <pc:sldMkLst>
          <pc:docMk/>
          <pc:sldMk cId="2044345222" sldId="600"/>
        </pc:sldMkLst>
        <pc:spChg chg="add del mod">
          <ac:chgData name="Jeanot Bijpost" userId="cdf441b5-59e9-4346-906c-b64ac00bf298" providerId="ADAL" clId="{C71051C9-5A91-4344-903A-3C9C3B25AFB0}" dt="2021-09-07T20:59:04.640" v="8879" actId="478"/>
          <ac:spMkLst>
            <pc:docMk/>
            <pc:sldMk cId="2044345222" sldId="600"/>
            <ac:spMk id="2" creationId="{1476A661-B336-A74E-96BA-77960CF5C32C}"/>
          </ac:spMkLst>
        </pc:spChg>
        <pc:spChg chg="add mod">
          <ac:chgData name="Jeanot Bijpost" userId="cdf441b5-59e9-4346-906c-b64ac00bf298" providerId="ADAL" clId="{C71051C9-5A91-4344-903A-3C9C3B25AFB0}" dt="2021-09-07T20:56:10.704" v="8498"/>
          <ac:spMkLst>
            <pc:docMk/>
            <pc:sldMk cId="2044345222" sldId="600"/>
            <ac:spMk id="6" creationId="{1DDFB0D2-97BC-8D4E-8532-FE2784A25F3E}"/>
          </ac:spMkLst>
        </pc:spChg>
        <pc:spChg chg="add mod">
          <ac:chgData name="Jeanot Bijpost" userId="cdf441b5-59e9-4346-906c-b64ac00bf298" providerId="ADAL" clId="{C71051C9-5A91-4344-903A-3C9C3B25AFB0}" dt="2021-09-07T20:59:19.321" v="8883" actId="14100"/>
          <ac:spMkLst>
            <pc:docMk/>
            <pc:sldMk cId="2044345222" sldId="600"/>
            <ac:spMk id="7" creationId="{560F285D-D7F2-5243-B193-DB6754EE3725}"/>
          </ac:spMkLst>
        </pc:spChg>
        <pc:graphicFrameChg chg="modGraphic">
          <ac:chgData name="Jeanot Bijpost" userId="cdf441b5-59e9-4346-906c-b64ac00bf298" providerId="ADAL" clId="{C71051C9-5A91-4344-903A-3C9C3B25AFB0}" dt="2021-09-07T20:56:33.552" v="8517" actId="6549"/>
          <ac:graphicFrameMkLst>
            <pc:docMk/>
            <pc:sldMk cId="2044345222" sldId="600"/>
            <ac:graphicFrameMk id="5" creationId="{0AAB35E6-9408-4F44-992E-1AA26B743C47}"/>
          </ac:graphicFrameMkLst>
        </pc:graphicFrameChg>
        <pc:graphicFrameChg chg="modGraphic">
          <ac:chgData name="Jeanot Bijpost" userId="cdf441b5-59e9-4346-906c-b64ac00bf298" providerId="ADAL" clId="{C71051C9-5A91-4344-903A-3C9C3B25AFB0}" dt="2021-09-07T20:56:35.705" v="8518" actId="6549"/>
          <ac:graphicFrameMkLst>
            <pc:docMk/>
            <pc:sldMk cId="2044345222" sldId="600"/>
            <ac:graphicFrameMk id="8" creationId="{E4D8C44E-8BA7-1D41-890F-2C75A26CABF0}"/>
          </ac:graphicFrameMkLst>
        </pc:graphicFrameChg>
      </pc:sldChg>
      <pc:sldChg chg="addSp modSp add mod">
        <pc:chgData name="Jeanot Bijpost" userId="cdf441b5-59e9-4346-906c-b64ac00bf298" providerId="ADAL" clId="{C71051C9-5A91-4344-903A-3C9C3B25AFB0}" dt="2021-09-08T13:35:51.555" v="9943" actId="242"/>
        <pc:sldMkLst>
          <pc:docMk/>
          <pc:sldMk cId="59741638" sldId="601"/>
        </pc:sldMkLst>
        <pc:spChg chg="add mod">
          <ac:chgData name="Jeanot Bijpost" userId="cdf441b5-59e9-4346-906c-b64ac00bf298" providerId="ADAL" clId="{C71051C9-5A91-4344-903A-3C9C3B25AFB0}" dt="2021-09-07T20:57:10.420" v="8531"/>
          <ac:spMkLst>
            <pc:docMk/>
            <pc:sldMk cId="59741638" sldId="601"/>
            <ac:spMk id="4" creationId="{EB258415-E0EF-634A-9FCD-8A0F7E226CBC}"/>
          </ac:spMkLst>
        </pc:spChg>
        <pc:spChg chg="add mod">
          <ac:chgData name="Jeanot Bijpost" userId="cdf441b5-59e9-4346-906c-b64ac00bf298" providerId="ADAL" clId="{C71051C9-5A91-4344-903A-3C9C3B25AFB0}" dt="2021-09-08T13:35:51.555" v="9943" actId="242"/>
          <ac:spMkLst>
            <pc:docMk/>
            <pc:sldMk cId="59741638" sldId="601"/>
            <ac:spMk id="6" creationId="{B102C707-DAFA-3645-A18D-6C4FEFCED016}"/>
          </ac:spMkLst>
        </pc:spChg>
        <pc:graphicFrameChg chg="modGraphic">
          <ac:chgData name="Jeanot Bijpost" userId="cdf441b5-59e9-4346-906c-b64ac00bf298" providerId="ADAL" clId="{C71051C9-5A91-4344-903A-3C9C3B25AFB0}" dt="2021-09-07T20:57:15.387" v="8533" actId="20577"/>
          <ac:graphicFrameMkLst>
            <pc:docMk/>
            <pc:sldMk cId="59741638" sldId="601"/>
            <ac:graphicFrameMk id="5" creationId="{0AAB35E6-9408-4F44-992E-1AA26B743C47}"/>
          </ac:graphicFrameMkLst>
        </pc:graphicFrameChg>
      </pc:sldChg>
      <pc:sldChg chg="addSp modSp add mod">
        <pc:chgData name="Jeanot Bijpost" userId="cdf441b5-59e9-4346-906c-b64ac00bf298" providerId="ADAL" clId="{C71051C9-5A91-4344-903A-3C9C3B25AFB0}" dt="2021-09-07T20:59:58.729" v="8954" actId="20577"/>
        <pc:sldMkLst>
          <pc:docMk/>
          <pc:sldMk cId="324918027" sldId="602"/>
        </pc:sldMkLst>
        <pc:spChg chg="add mod">
          <ac:chgData name="Jeanot Bijpost" userId="cdf441b5-59e9-4346-906c-b64ac00bf298" providerId="ADAL" clId="{C71051C9-5A91-4344-903A-3C9C3B25AFB0}" dt="2021-09-07T20:59:36.572" v="8884"/>
          <ac:spMkLst>
            <pc:docMk/>
            <pc:sldMk cId="324918027" sldId="602"/>
            <ac:spMk id="4" creationId="{1AA74085-AE8A-2543-8046-D4D2DB565616}"/>
          </ac:spMkLst>
        </pc:spChg>
        <pc:spChg chg="add mod">
          <ac:chgData name="Jeanot Bijpost" userId="cdf441b5-59e9-4346-906c-b64ac00bf298" providerId="ADAL" clId="{C71051C9-5A91-4344-903A-3C9C3B25AFB0}" dt="2021-09-07T20:59:58.729" v="8954" actId="20577"/>
          <ac:spMkLst>
            <pc:docMk/>
            <pc:sldMk cId="324918027" sldId="602"/>
            <ac:spMk id="6" creationId="{0F38EFA3-FE45-4149-90C3-56F1DA17C09E}"/>
          </ac:spMkLst>
        </pc:spChg>
      </pc:sldChg>
      <pc:sldChg chg="addSp delSp modSp add mod">
        <pc:chgData name="Jeanot Bijpost" userId="cdf441b5-59e9-4346-906c-b64ac00bf298" providerId="ADAL" clId="{C71051C9-5A91-4344-903A-3C9C3B25AFB0}" dt="2021-09-07T21:04:56.419" v="9786" actId="790"/>
        <pc:sldMkLst>
          <pc:docMk/>
          <pc:sldMk cId="3526128582" sldId="603"/>
        </pc:sldMkLst>
        <pc:spChg chg="add mod">
          <ac:chgData name="Jeanot Bijpost" userId="cdf441b5-59e9-4346-906c-b64ac00bf298" providerId="ADAL" clId="{C71051C9-5A91-4344-903A-3C9C3B25AFB0}" dt="2021-09-07T21:01:45.535" v="9253" actId="1076"/>
          <ac:spMkLst>
            <pc:docMk/>
            <pc:sldMk cId="3526128582" sldId="603"/>
            <ac:spMk id="2" creationId="{86267675-CAD7-9143-8F89-63684C68074E}"/>
          </ac:spMkLst>
        </pc:spChg>
        <pc:spChg chg="add mod">
          <ac:chgData name="Jeanot Bijpost" userId="cdf441b5-59e9-4346-906c-b64ac00bf298" providerId="ADAL" clId="{C71051C9-5A91-4344-903A-3C9C3B25AFB0}" dt="2021-09-07T21:00:09.914" v="8955"/>
          <ac:spMkLst>
            <pc:docMk/>
            <pc:sldMk cId="3526128582" sldId="603"/>
            <ac:spMk id="9" creationId="{F3D3011D-70FD-6343-9D2B-BDA685088971}"/>
          </ac:spMkLst>
        </pc:spChg>
        <pc:graphicFrameChg chg="modGraphic">
          <ac:chgData name="Jeanot Bijpost" userId="cdf441b5-59e9-4346-906c-b64ac00bf298" providerId="ADAL" clId="{C71051C9-5A91-4344-903A-3C9C3B25AFB0}" dt="2021-09-07T21:04:56.419" v="9786" actId="790"/>
          <ac:graphicFrameMkLst>
            <pc:docMk/>
            <pc:sldMk cId="3526128582" sldId="603"/>
            <ac:graphicFrameMk id="5" creationId="{0AAB35E6-9408-4F44-992E-1AA26B743C47}"/>
          </ac:graphicFrameMkLst>
        </pc:graphicFrameChg>
        <pc:picChg chg="mod">
          <ac:chgData name="Jeanot Bijpost" userId="cdf441b5-59e9-4346-906c-b64ac00bf298" providerId="ADAL" clId="{C71051C9-5A91-4344-903A-3C9C3B25AFB0}" dt="2021-09-07T21:03:24.542" v="9574" actId="1076"/>
          <ac:picMkLst>
            <pc:docMk/>
            <pc:sldMk cId="3526128582" sldId="603"/>
            <ac:picMk id="4" creationId="{55444757-5217-A74A-8561-EF7E9E6F6F82}"/>
          </ac:picMkLst>
        </pc:picChg>
        <pc:cxnChg chg="mod">
          <ac:chgData name="Jeanot Bijpost" userId="cdf441b5-59e9-4346-906c-b64ac00bf298" providerId="ADAL" clId="{C71051C9-5A91-4344-903A-3C9C3B25AFB0}" dt="2021-09-07T21:03:32.027" v="9576" actId="14100"/>
          <ac:cxnSpMkLst>
            <pc:docMk/>
            <pc:sldMk cId="3526128582" sldId="603"/>
            <ac:cxnSpMk id="8" creationId="{E6B15214-71BD-5D43-AD67-2C75DC080BEE}"/>
          </ac:cxnSpMkLst>
        </pc:cxnChg>
        <pc:cxnChg chg="del">
          <ac:chgData name="Jeanot Bijpost" userId="cdf441b5-59e9-4346-906c-b64ac00bf298" providerId="ADAL" clId="{C71051C9-5A91-4344-903A-3C9C3B25AFB0}" dt="2021-09-07T21:03:40.294" v="9579" actId="478"/>
          <ac:cxnSpMkLst>
            <pc:docMk/>
            <pc:sldMk cId="3526128582" sldId="603"/>
            <ac:cxnSpMk id="14" creationId="{F8260E51-36FB-2D45-A010-CCC4CC104F6A}"/>
          </ac:cxnSpMkLst>
        </pc:cxnChg>
      </pc:sldChg>
      <pc:sldChg chg="modSp add del modAnim">
        <pc:chgData name="Jeanot Bijpost" userId="cdf441b5-59e9-4346-906c-b64ac00bf298" providerId="ADAL" clId="{C71051C9-5A91-4344-903A-3C9C3B25AFB0}" dt="2021-09-07T19:00:33.813" v="2465" actId="2696"/>
        <pc:sldMkLst>
          <pc:docMk/>
          <pc:sldMk cId="528891997" sldId="604"/>
        </pc:sldMkLst>
        <pc:spChg chg="mod">
          <ac:chgData name="Jeanot Bijpost" userId="cdf441b5-59e9-4346-906c-b64ac00bf298" providerId="ADAL" clId="{C71051C9-5A91-4344-903A-3C9C3B25AFB0}" dt="2021-09-07T19:00:29.921" v="2464" actId="6549"/>
          <ac:spMkLst>
            <pc:docMk/>
            <pc:sldMk cId="528891997" sldId="604"/>
            <ac:spMk id="6" creationId="{5BAB7B10-7177-A44F-8865-3958AAEF28C0}"/>
          </ac:spMkLst>
        </pc:spChg>
      </pc:sldChg>
      <pc:sldChg chg="delSp modSp add mod">
        <pc:chgData name="Jeanot Bijpost" userId="cdf441b5-59e9-4346-906c-b64ac00bf298" providerId="ADAL" clId="{C71051C9-5A91-4344-903A-3C9C3B25AFB0}" dt="2021-09-07T19:31:59.142" v="2851" actId="6549"/>
        <pc:sldMkLst>
          <pc:docMk/>
          <pc:sldMk cId="450542207" sldId="605"/>
        </pc:sldMkLst>
        <pc:spChg chg="mod">
          <ac:chgData name="Jeanot Bijpost" userId="cdf441b5-59e9-4346-906c-b64ac00bf298" providerId="ADAL" clId="{C71051C9-5A91-4344-903A-3C9C3B25AFB0}" dt="2021-09-07T19:03:19.500" v="2569" actId="20577"/>
          <ac:spMkLst>
            <pc:docMk/>
            <pc:sldMk cId="450542207" sldId="605"/>
            <ac:spMk id="3" creationId="{A99FA8C6-CF6F-4631-A2E0-3E2FFF3ADCF9}"/>
          </ac:spMkLst>
        </pc:spChg>
        <pc:spChg chg="del">
          <ac:chgData name="Jeanot Bijpost" userId="cdf441b5-59e9-4346-906c-b64ac00bf298" providerId="ADAL" clId="{C71051C9-5A91-4344-903A-3C9C3B25AFB0}" dt="2021-09-07T13:10:10.620" v="2447" actId="478"/>
          <ac:spMkLst>
            <pc:docMk/>
            <pc:sldMk cId="450542207" sldId="605"/>
            <ac:spMk id="7" creationId="{08E1E8F6-3FB2-B043-8958-F6EE7DB14EC4}"/>
          </ac:spMkLst>
        </pc:spChg>
        <pc:graphicFrameChg chg="modGraphic">
          <ac:chgData name="Jeanot Bijpost" userId="cdf441b5-59e9-4346-906c-b64ac00bf298" providerId="ADAL" clId="{C71051C9-5A91-4344-903A-3C9C3B25AFB0}" dt="2021-09-07T19:31:59.142" v="2851" actId="6549"/>
          <ac:graphicFrameMkLst>
            <pc:docMk/>
            <pc:sldMk cId="450542207" sldId="605"/>
            <ac:graphicFrameMk id="5" creationId="{0AAB35E6-9408-4F44-992E-1AA26B743C47}"/>
          </ac:graphicFrameMkLst>
        </pc:graphicFrameChg>
      </pc:sldChg>
      <pc:sldChg chg="new del">
        <pc:chgData name="Jeanot Bijpost" userId="cdf441b5-59e9-4346-906c-b64ac00bf298" providerId="ADAL" clId="{C71051C9-5A91-4344-903A-3C9C3B25AFB0}" dt="2021-09-07T19:45:37.355" v="3537" actId="2696"/>
        <pc:sldMkLst>
          <pc:docMk/>
          <pc:sldMk cId="1086066652" sldId="606"/>
        </pc:sldMkLst>
      </pc:sldChg>
      <pc:sldChg chg="addSp delSp modSp add mod modAnim">
        <pc:chgData name="Jeanot Bijpost" userId="cdf441b5-59e9-4346-906c-b64ac00bf298" providerId="ADAL" clId="{C71051C9-5A91-4344-903A-3C9C3B25AFB0}" dt="2021-09-08T13:04:04.607" v="9787" actId="6549"/>
        <pc:sldMkLst>
          <pc:docMk/>
          <pc:sldMk cId="518081487" sldId="607"/>
        </pc:sldMkLst>
        <pc:spChg chg="mod">
          <ac:chgData name="Jeanot Bijpost" userId="cdf441b5-59e9-4346-906c-b64ac00bf298" providerId="ADAL" clId="{C71051C9-5A91-4344-903A-3C9C3B25AFB0}" dt="2021-09-07T19:42:35.284" v="3436" actId="6549"/>
          <ac:spMkLst>
            <pc:docMk/>
            <pc:sldMk cId="518081487" sldId="607"/>
            <ac:spMk id="3" creationId="{A99FA8C6-CF6F-4631-A2E0-3E2FFF3ADCF9}"/>
          </ac:spMkLst>
        </pc:spChg>
        <pc:spChg chg="add mod">
          <ac:chgData name="Jeanot Bijpost" userId="cdf441b5-59e9-4346-906c-b64ac00bf298" providerId="ADAL" clId="{C71051C9-5A91-4344-903A-3C9C3B25AFB0}" dt="2021-09-07T20:01:58.342" v="5567"/>
          <ac:spMkLst>
            <pc:docMk/>
            <pc:sldMk cId="518081487" sldId="607"/>
            <ac:spMk id="4" creationId="{E4D36255-B8B2-0544-B4B1-1E296A59B7FA}"/>
          </ac:spMkLst>
        </pc:spChg>
        <pc:spChg chg="add del mod">
          <ac:chgData name="Jeanot Bijpost" userId="cdf441b5-59e9-4346-906c-b64ac00bf298" providerId="ADAL" clId="{C71051C9-5A91-4344-903A-3C9C3B25AFB0}" dt="2021-09-07T20:36:02.654" v="6357" actId="478"/>
          <ac:spMkLst>
            <pc:docMk/>
            <pc:sldMk cId="518081487" sldId="607"/>
            <ac:spMk id="5" creationId="{D6306BC9-46E7-D049-87E4-5F982E6C535B}"/>
          </ac:spMkLst>
        </pc:spChg>
        <pc:spChg chg="mod">
          <ac:chgData name="Jeanot Bijpost" userId="cdf441b5-59e9-4346-906c-b64ac00bf298" providerId="ADAL" clId="{C71051C9-5A91-4344-903A-3C9C3B25AFB0}" dt="2021-09-08T13:04:04.607" v="9787" actId="6549"/>
          <ac:spMkLst>
            <pc:docMk/>
            <pc:sldMk cId="518081487" sldId="607"/>
            <ac:spMk id="7" creationId="{B280548D-7DE7-C146-A1ED-F1DFA123F3C4}"/>
          </ac:spMkLst>
        </pc:spChg>
      </pc:sldChg>
      <pc:sldChg chg="modSp add mod modAnim">
        <pc:chgData name="Jeanot Bijpost" userId="cdf441b5-59e9-4346-906c-b64ac00bf298" providerId="ADAL" clId="{C71051C9-5A91-4344-903A-3C9C3B25AFB0}" dt="2021-09-07T20:09:11.999" v="6108" actId="2085"/>
        <pc:sldMkLst>
          <pc:docMk/>
          <pc:sldMk cId="939971843" sldId="608"/>
        </pc:sldMkLst>
        <pc:spChg chg="mod">
          <ac:chgData name="Jeanot Bijpost" userId="cdf441b5-59e9-4346-906c-b64ac00bf298" providerId="ADAL" clId="{C71051C9-5A91-4344-903A-3C9C3B25AFB0}" dt="2021-09-07T20:08:33.924" v="6095" actId="20577"/>
          <ac:spMkLst>
            <pc:docMk/>
            <pc:sldMk cId="939971843" sldId="608"/>
            <ac:spMk id="3" creationId="{A99FA8C6-CF6F-4631-A2E0-3E2FFF3ADCF9}"/>
          </ac:spMkLst>
        </pc:spChg>
        <pc:spChg chg="mod">
          <ac:chgData name="Jeanot Bijpost" userId="cdf441b5-59e9-4346-906c-b64ac00bf298" providerId="ADAL" clId="{C71051C9-5A91-4344-903A-3C9C3B25AFB0}" dt="2021-09-07T20:09:11.999" v="6108" actId="2085"/>
          <ac:spMkLst>
            <pc:docMk/>
            <pc:sldMk cId="939971843" sldId="608"/>
            <ac:spMk id="7" creationId="{B280548D-7DE7-C146-A1ED-F1DFA123F3C4}"/>
          </ac:spMkLst>
        </pc:spChg>
      </pc:sldChg>
    </pc:docChg>
  </pc:docChgLst>
  <pc:docChgLst>
    <pc:chgData name="Jeanot Bijpost" userId="S::jeanot.bijpost@vng.nl::cdf441b5-59e9-4346-906c-b64ac00bf298" providerId="AD" clId="Web-{10F838D2-8ECF-41CB-A7FA-9C1F21EFDE31}"/>
    <pc:docChg chg="modSld">
      <pc:chgData name="Jeanot Bijpost" userId="S::jeanot.bijpost@vng.nl::cdf441b5-59e9-4346-906c-b64ac00bf298" providerId="AD" clId="Web-{10F838D2-8ECF-41CB-A7FA-9C1F21EFDE31}" dt="2021-06-10T07:01:03.145" v="3" actId="1076"/>
      <pc:docMkLst>
        <pc:docMk/>
      </pc:docMkLst>
      <pc:sldChg chg="modSp">
        <pc:chgData name="Jeanot Bijpost" userId="S::jeanot.bijpost@vng.nl::cdf441b5-59e9-4346-906c-b64ac00bf298" providerId="AD" clId="Web-{10F838D2-8ECF-41CB-A7FA-9C1F21EFDE31}" dt="2021-06-10T07:01:03.145" v="3" actId="1076"/>
        <pc:sldMkLst>
          <pc:docMk/>
          <pc:sldMk cId="3377920599" sldId="351"/>
        </pc:sldMkLst>
        <pc:spChg chg="mod">
          <ac:chgData name="Jeanot Bijpost" userId="S::jeanot.bijpost@vng.nl::cdf441b5-59e9-4346-906c-b64ac00bf298" providerId="AD" clId="Web-{10F838D2-8ECF-41CB-A7FA-9C1F21EFDE31}" dt="2021-06-10T07:01:03.129" v="1" actId="1076"/>
          <ac:spMkLst>
            <pc:docMk/>
            <pc:sldMk cId="3377920599" sldId="351"/>
            <ac:spMk id="28" creationId="{CF025A53-5EA6-4FBC-B81D-A30256884ADD}"/>
          </ac:spMkLst>
        </pc:spChg>
        <pc:spChg chg="mod">
          <ac:chgData name="Jeanot Bijpost" userId="S::jeanot.bijpost@vng.nl::cdf441b5-59e9-4346-906c-b64ac00bf298" providerId="AD" clId="Web-{10F838D2-8ECF-41CB-A7FA-9C1F21EFDE31}" dt="2021-06-10T07:01:03.129" v="2" actId="1076"/>
          <ac:spMkLst>
            <pc:docMk/>
            <pc:sldMk cId="3377920599" sldId="351"/>
            <ac:spMk id="38" creationId="{78C51087-4E6B-4462-88E8-C72162DB865C}"/>
          </ac:spMkLst>
        </pc:spChg>
        <pc:spChg chg="mod">
          <ac:chgData name="Jeanot Bijpost" userId="S::jeanot.bijpost@vng.nl::cdf441b5-59e9-4346-906c-b64ac00bf298" providerId="AD" clId="Web-{10F838D2-8ECF-41CB-A7FA-9C1F21EFDE31}" dt="2021-06-10T07:01:03.145" v="3" actId="1076"/>
          <ac:spMkLst>
            <pc:docMk/>
            <pc:sldMk cId="3377920599" sldId="351"/>
            <ac:spMk id="73" creationId="{C26A5F19-B0D1-43EB-A75C-E3C407C11CFC}"/>
          </ac:spMkLst>
        </pc:spChg>
        <pc:grpChg chg="mod">
          <ac:chgData name="Jeanot Bijpost" userId="S::jeanot.bijpost@vng.nl::cdf441b5-59e9-4346-906c-b64ac00bf298" providerId="AD" clId="Web-{10F838D2-8ECF-41CB-A7FA-9C1F21EFDE31}" dt="2021-06-10T07:01:03.129" v="0" actId="1076"/>
          <ac:grpSpMkLst>
            <pc:docMk/>
            <pc:sldMk cId="3377920599" sldId="351"/>
            <ac:grpSpMk id="35" creationId="{B692B0A0-D545-43CB-8AF6-F79A285E6EEB}"/>
          </ac:grpSpMkLst>
        </pc:grpChg>
      </pc:sldChg>
    </pc:docChg>
  </pc:docChgLst>
  <pc:docChgLst>
    <pc:chgData name="Jeanot" userId="cdf441b5-59e9-4346-906c-b64ac00bf298" providerId="ADAL" clId="{19F4774D-2D2C-4BF6-AFF6-9CC9E0053E0D}"/>
    <pc:docChg chg="delSld modSld">
      <pc:chgData name="Jeanot" userId="cdf441b5-59e9-4346-906c-b64ac00bf298" providerId="ADAL" clId="{19F4774D-2D2C-4BF6-AFF6-9CC9E0053E0D}" dt="2021-07-15T17:18:45.872" v="15" actId="1076"/>
      <pc:docMkLst>
        <pc:docMk/>
      </pc:docMkLst>
      <pc:sldChg chg="del">
        <pc:chgData name="Jeanot" userId="cdf441b5-59e9-4346-906c-b64ac00bf298" providerId="ADAL" clId="{19F4774D-2D2C-4BF6-AFF6-9CC9E0053E0D}" dt="2021-07-15T17:18:29.274" v="11" actId="47"/>
        <pc:sldMkLst>
          <pc:docMk/>
          <pc:sldMk cId="3727364265" sldId="564"/>
        </pc:sldMkLst>
      </pc:sldChg>
      <pc:sldChg chg="del">
        <pc:chgData name="Jeanot" userId="cdf441b5-59e9-4346-906c-b64ac00bf298" providerId="ADAL" clId="{19F4774D-2D2C-4BF6-AFF6-9CC9E0053E0D}" dt="2021-07-15T17:18:29.274" v="11" actId="47"/>
        <pc:sldMkLst>
          <pc:docMk/>
          <pc:sldMk cId="4199732112" sldId="565"/>
        </pc:sldMkLst>
      </pc:sldChg>
      <pc:sldChg chg="del">
        <pc:chgData name="Jeanot" userId="cdf441b5-59e9-4346-906c-b64ac00bf298" providerId="ADAL" clId="{19F4774D-2D2C-4BF6-AFF6-9CC9E0053E0D}" dt="2021-07-15T17:18:29.274" v="11" actId="47"/>
        <pc:sldMkLst>
          <pc:docMk/>
          <pc:sldMk cId="1245639228" sldId="566"/>
        </pc:sldMkLst>
      </pc:sldChg>
      <pc:sldChg chg="addSp modSp mod">
        <pc:chgData name="Jeanot" userId="cdf441b5-59e9-4346-906c-b64ac00bf298" providerId="ADAL" clId="{19F4774D-2D2C-4BF6-AFF6-9CC9E0053E0D}" dt="2021-07-15T17:18:45.872" v="15" actId="1076"/>
        <pc:sldMkLst>
          <pc:docMk/>
          <pc:sldMk cId="3413285672" sldId="569"/>
        </pc:sldMkLst>
        <pc:spChg chg="mod">
          <ac:chgData name="Jeanot" userId="cdf441b5-59e9-4346-906c-b64ac00bf298" providerId="ADAL" clId="{19F4774D-2D2C-4BF6-AFF6-9CC9E0053E0D}" dt="2021-07-15T17:18:36.495" v="12" actId="400"/>
          <ac:spMkLst>
            <pc:docMk/>
            <pc:sldMk cId="3413285672" sldId="569"/>
            <ac:spMk id="3" creationId="{B59BFC0C-B67C-4E0C-B24C-B70E1CB676E2}"/>
          </ac:spMkLst>
        </pc:spChg>
        <pc:spChg chg="add mod">
          <ac:chgData name="Jeanot" userId="cdf441b5-59e9-4346-906c-b64ac00bf298" providerId="ADAL" clId="{19F4774D-2D2C-4BF6-AFF6-9CC9E0053E0D}" dt="2021-07-15T17:18:45.872" v="15" actId="1076"/>
          <ac:spMkLst>
            <pc:docMk/>
            <pc:sldMk cId="3413285672" sldId="569"/>
            <ac:spMk id="4" creationId="{EF55B890-E936-495F-84F0-4699B3B2395F}"/>
          </ac:spMkLst>
        </pc:spChg>
      </pc:sldChg>
      <pc:sldChg chg="modSp mod">
        <pc:chgData name="Jeanot" userId="cdf441b5-59e9-4346-906c-b64ac00bf298" providerId="ADAL" clId="{19F4774D-2D2C-4BF6-AFF6-9CC9E0053E0D}" dt="2021-07-15T17:18:16.455" v="10" actId="404"/>
        <pc:sldMkLst>
          <pc:docMk/>
          <pc:sldMk cId="2727268472" sldId="572"/>
        </pc:sldMkLst>
        <pc:spChg chg="mod">
          <ac:chgData name="Jeanot" userId="cdf441b5-59e9-4346-906c-b64ac00bf298" providerId="ADAL" clId="{19F4774D-2D2C-4BF6-AFF6-9CC9E0053E0D}" dt="2021-07-15T17:18:16.455" v="10" actId="404"/>
          <ac:spMkLst>
            <pc:docMk/>
            <pc:sldMk cId="2727268472" sldId="572"/>
            <ac:spMk id="7" creationId="{34F58235-D1FA-45D7-92AE-496EC5E99335}"/>
          </ac:spMkLst>
        </pc:spChg>
        <pc:spChg chg="mod">
          <ac:chgData name="Jeanot" userId="cdf441b5-59e9-4346-906c-b64ac00bf298" providerId="ADAL" clId="{19F4774D-2D2C-4BF6-AFF6-9CC9E0053E0D}" dt="2021-07-15T17:17:35.901" v="9" actId="20577"/>
          <ac:spMkLst>
            <pc:docMk/>
            <pc:sldMk cId="2727268472" sldId="572"/>
            <ac:spMk id="37" creationId="{C8280CCB-6A9D-4FCA-8CEB-49B3772C138A}"/>
          </ac:spMkLst>
        </pc:spChg>
      </pc:sldChg>
      <pc:sldChg chg="mod modShow">
        <pc:chgData name="Jeanot" userId="cdf441b5-59e9-4346-906c-b64ac00bf298" providerId="ADAL" clId="{19F4774D-2D2C-4BF6-AFF6-9CC9E0053E0D}" dt="2021-07-15T17:17:29.074" v="0" actId="729"/>
        <pc:sldMkLst>
          <pc:docMk/>
          <pc:sldMk cId="2064802906" sldId="577"/>
        </pc:sldMkLst>
      </pc:sldChg>
      <pc:sldChg chg="del">
        <pc:chgData name="Jeanot" userId="cdf441b5-59e9-4346-906c-b64ac00bf298" providerId="ADAL" clId="{19F4774D-2D2C-4BF6-AFF6-9CC9E0053E0D}" dt="2021-07-15T17:18:29.274" v="11" actId="47"/>
        <pc:sldMkLst>
          <pc:docMk/>
          <pc:sldMk cId="1225491216" sldId="579"/>
        </pc:sldMkLst>
      </pc:sldChg>
      <pc:sldChg chg="del">
        <pc:chgData name="Jeanot" userId="cdf441b5-59e9-4346-906c-b64ac00bf298" providerId="ADAL" clId="{19F4774D-2D2C-4BF6-AFF6-9CC9E0053E0D}" dt="2021-07-15T17:18:29.274" v="11" actId="47"/>
        <pc:sldMkLst>
          <pc:docMk/>
          <pc:sldMk cId="3403352093" sldId="580"/>
        </pc:sldMkLst>
      </pc:sldChg>
    </pc:docChg>
  </pc:docChgLst>
  <pc:docChgLst>
    <pc:chgData name="Ad Gerrits" userId="S::ad.gerrits@vng.nl::1e844392-3ac1-496e-b414-2cc5963c111d" providerId="AD" clId="Web-{55FEC09F-C00F-2000-A29A-602708FB091B}"/>
    <pc:docChg chg="modSld">
      <pc:chgData name="Ad Gerrits" userId="S::ad.gerrits@vng.nl::1e844392-3ac1-496e-b414-2cc5963c111d" providerId="AD" clId="Web-{55FEC09F-C00F-2000-A29A-602708FB091B}" dt="2021-04-23T07:57:57.641" v="10" actId="20577"/>
      <pc:docMkLst>
        <pc:docMk/>
      </pc:docMkLst>
      <pc:sldChg chg="modSp">
        <pc:chgData name="Ad Gerrits" userId="S::ad.gerrits@vng.nl::1e844392-3ac1-496e-b414-2cc5963c111d" providerId="AD" clId="Web-{55FEC09F-C00F-2000-A29A-602708FB091B}" dt="2021-04-23T07:57:57.641" v="10" actId="20577"/>
        <pc:sldMkLst>
          <pc:docMk/>
          <pc:sldMk cId="3739579382" sldId="307"/>
        </pc:sldMkLst>
        <pc:spChg chg="mod">
          <ac:chgData name="Ad Gerrits" userId="S::ad.gerrits@vng.nl::1e844392-3ac1-496e-b414-2cc5963c111d" providerId="AD" clId="Web-{55FEC09F-C00F-2000-A29A-602708FB091B}" dt="2021-04-23T07:57:47.437" v="9" actId="20577"/>
          <ac:spMkLst>
            <pc:docMk/>
            <pc:sldMk cId="3739579382" sldId="307"/>
            <ac:spMk id="8" creationId="{F87BCC59-A4E0-468F-875C-C1241FFDBC19}"/>
          </ac:spMkLst>
        </pc:spChg>
        <pc:spChg chg="mod">
          <ac:chgData name="Ad Gerrits" userId="S::ad.gerrits@vng.nl::1e844392-3ac1-496e-b414-2cc5963c111d" providerId="AD" clId="Web-{55FEC09F-C00F-2000-A29A-602708FB091B}" dt="2021-04-23T07:57:57.641" v="10" actId="20577"/>
          <ac:spMkLst>
            <pc:docMk/>
            <pc:sldMk cId="3739579382" sldId="307"/>
            <ac:spMk id="36" creationId="{642A3317-3A21-40D3-B296-41789702B9D0}"/>
          </ac:spMkLst>
        </pc:spChg>
      </pc:sldChg>
    </pc:docChg>
  </pc:docChgLst>
  <pc:docChgLst>
    <pc:chgData name="Ad Gerrits" userId="S::ad.gerrits@vng.nl::1e844392-3ac1-496e-b414-2cc5963c111d" providerId="AD" clId="Web-{A87F3427-8966-FBB0-DC93-E27A06368625}"/>
    <pc:docChg chg="modSld">
      <pc:chgData name="Ad Gerrits" userId="S::ad.gerrits@vng.nl::1e844392-3ac1-496e-b414-2cc5963c111d" providerId="AD" clId="Web-{A87F3427-8966-FBB0-DC93-E27A06368625}" dt="2021-04-23T07:53:44" v="86" actId="20577"/>
      <pc:docMkLst>
        <pc:docMk/>
      </pc:docMkLst>
      <pc:sldChg chg="modSp">
        <pc:chgData name="Ad Gerrits" userId="S::ad.gerrits@vng.nl::1e844392-3ac1-496e-b414-2cc5963c111d" providerId="AD" clId="Web-{A87F3427-8966-FBB0-DC93-E27A06368625}" dt="2021-04-23T07:53:44" v="86" actId="20577"/>
        <pc:sldMkLst>
          <pc:docMk/>
          <pc:sldMk cId="3739579382" sldId="307"/>
        </pc:sldMkLst>
        <pc:spChg chg="mod">
          <ac:chgData name="Ad Gerrits" userId="S::ad.gerrits@vng.nl::1e844392-3ac1-496e-b414-2cc5963c111d" providerId="AD" clId="Web-{A87F3427-8966-FBB0-DC93-E27A06368625}" dt="2021-04-23T07:53:44" v="86" actId="20577"/>
          <ac:spMkLst>
            <pc:docMk/>
            <pc:sldMk cId="3739579382" sldId="307"/>
            <ac:spMk id="36" creationId="{642A3317-3A21-40D3-B296-41789702B9D0}"/>
          </ac:spMkLst>
        </pc:spChg>
      </pc:sldChg>
    </pc:docChg>
  </pc:docChgLst>
  <pc:docChgLst>
    <pc:chgData name="Ad Gerrits" userId="S::ad.gerrits@vng.nl::1e844392-3ac1-496e-b414-2cc5963c111d" providerId="AD" clId="Web-{6C1DA279-AA95-4DF9-974A-D2B86126CDA3}"/>
    <pc:docChg chg="modSld">
      <pc:chgData name="Ad Gerrits" userId="S::ad.gerrits@vng.nl::1e844392-3ac1-496e-b414-2cc5963c111d" providerId="AD" clId="Web-{6C1DA279-AA95-4DF9-974A-D2B86126CDA3}" dt="2021-04-21T17:33:11.968" v="5"/>
      <pc:docMkLst>
        <pc:docMk/>
      </pc:docMkLst>
      <pc:sldChg chg="modSp">
        <pc:chgData name="Ad Gerrits" userId="S::ad.gerrits@vng.nl::1e844392-3ac1-496e-b414-2cc5963c111d" providerId="AD" clId="Web-{6C1DA279-AA95-4DF9-974A-D2B86126CDA3}" dt="2021-04-21T17:33:11.968" v="5"/>
        <pc:sldMkLst>
          <pc:docMk/>
          <pc:sldMk cId="4273443926" sldId="315"/>
        </pc:sldMkLst>
        <pc:graphicFrameChg chg="mod modGraphic">
          <ac:chgData name="Ad Gerrits" userId="S::ad.gerrits@vng.nl::1e844392-3ac1-496e-b414-2cc5963c111d" providerId="AD" clId="Web-{6C1DA279-AA95-4DF9-974A-D2B86126CDA3}" dt="2021-04-21T17:33:11.968" v="5"/>
          <ac:graphicFrameMkLst>
            <pc:docMk/>
            <pc:sldMk cId="4273443926" sldId="315"/>
            <ac:graphicFrameMk id="6" creationId="{33FDD64A-F5F7-4005-9B58-D17FF8836AEC}"/>
          </ac:graphicFrameMkLst>
        </pc:graphicFrameChg>
      </pc:sldChg>
    </pc:docChg>
  </pc:docChgLst>
  <pc:docChgLst>
    <pc:chgData name="Jeanot Bijpost" userId="S::jeanot.bijpost@vng.nl::cdf441b5-59e9-4346-906c-b64ac00bf298" providerId="AD" clId="Web-{5A66BF4D-2AF5-44DA-827A-643BBE63F04D}"/>
    <pc:docChg chg="modSld">
      <pc:chgData name="Jeanot Bijpost" userId="S::jeanot.bijpost@vng.nl::cdf441b5-59e9-4346-906c-b64ac00bf298" providerId="AD" clId="Web-{5A66BF4D-2AF5-44DA-827A-643BBE63F04D}" dt="2021-09-01T11:49:19.989" v="2" actId="20577"/>
      <pc:docMkLst>
        <pc:docMk/>
      </pc:docMkLst>
      <pc:sldChg chg="modSp">
        <pc:chgData name="Jeanot Bijpost" userId="S::jeanot.bijpost@vng.nl::cdf441b5-59e9-4346-906c-b64ac00bf298" providerId="AD" clId="Web-{5A66BF4D-2AF5-44DA-827A-643BBE63F04D}" dt="2021-09-01T11:49:19.989" v="2" actId="20577"/>
        <pc:sldMkLst>
          <pc:docMk/>
          <pc:sldMk cId="716239402" sldId="303"/>
        </pc:sldMkLst>
        <pc:spChg chg="mod">
          <ac:chgData name="Jeanot Bijpost" userId="S::jeanot.bijpost@vng.nl::cdf441b5-59e9-4346-906c-b64ac00bf298" providerId="AD" clId="Web-{5A66BF4D-2AF5-44DA-827A-643BBE63F04D}" dt="2021-09-01T11:49:19.989" v="2" actId="20577"/>
          <ac:spMkLst>
            <pc:docMk/>
            <pc:sldMk cId="716239402" sldId="303"/>
            <ac:spMk id="3" creationId="{B5B6DABD-4F1D-4D60-A530-598FE643A5CC}"/>
          </ac:spMkLst>
        </pc:spChg>
      </pc:sldChg>
    </pc:docChg>
  </pc:docChgLst>
  <pc:docChgLst>
    <pc:chgData name="Jeanot" userId="cdf441b5-59e9-4346-906c-b64ac00bf298" providerId="ADAL" clId="{795D888A-53A1-49CF-9080-A6FED2FF8914}"/>
    <pc:docChg chg="modSld">
      <pc:chgData name="Jeanot" userId="cdf441b5-59e9-4346-906c-b64ac00bf298" providerId="ADAL" clId="{795D888A-53A1-49CF-9080-A6FED2FF8914}" dt="2021-07-07T14:45:01.456" v="31" actId="14100"/>
      <pc:docMkLst>
        <pc:docMk/>
      </pc:docMkLst>
      <pc:sldChg chg="addSp modSp mod">
        <pc:chgData name="Jeanot" userId="cdf441b5-59e9-4346-906c-b64ac00bf298" providerId="ADAL" clId="{795D888A-53A1-49CF-9080-A6FED2FF8914}" dt="2021-07-07T14:45:01.456" v="31" actId="14100"/>
        <pc:sldMkLst>
          <pc:docMk/>
          <pc:sldMk cId="3398439033" sldId="302"/>
        </pc:sldMkLst>
        <pc:spChg chg="add mod">
          <ac:chgData name="Jeanot" userId="cdf441b5-59e9-4346-906c-b64ac00bf298" providerId="ADAL" clId="{795D888A-53A1-49CF-9080-A6FED2FF8914}" dt="2021-07-07T14:45:01.456" v="31" actId="14100"/>
          <ac:spMkLst>
            <pc:docMk/>
            <pc:sldMk cId="3398439033" sldId="302"/>
            <ac:spMk id="10" creationId="{A79C1900-D57B-4102-AE1D-DE06813E1981}"/>
          </ac:spMkLst>
        </pc:spChg>
      </pc:sldChg>
    </pc:docChg>
  </pc:docChgLst>
  <pc:docChgLst>
    <pc:chgData name="Jeanot Bijpost" userId="S::jeanot.bijpost@vng.nl::cdf441b5-59e9-4346-906c-b64ac00bf298" providerId="AD" clId="Web-{6EB88344-84F8-4AFC-B4E2-5F1726B99E48}"/>
    <pc:docChg chg="addSld modSld sldOrd">
      <pc:chgData name="Jeanot Bijpost" userId="S::jeanot.bijpost@vng.nl::cdf441b5-59e9-4346-906c-b64ac00bf298" providerId="AD" clId="Web-{6EB88344-84F8-4AFC-B4E2-5F1726B99E48}" dt="2021-03-17T15:56:14.724" v="636" actId="1076"/>
      <pc:docMkLst>
        <pc:docMk/>
      </pc:docMkLst>
      <pc:sldChg chg="modSp">
        <pc:chgData name="Jeanot Bijpost" userId="S::jeanot.bijpost@vng.nl::cdf441b5-59e9-4346-906c-b64ac00bf298" providerId="AD" clId="Web-{6EB88344-84F8-4AFC-B4E2-5F1726B99E48}" dt="2021-03-17T15:56:14.724" v="636" actId="1076"/>
        <pc:sldMkLst>
          <pc:docMk/>
          <pc:sldMk cId="769423645" sldId="260"/>
        </pc:sldMkLst>
        <pc:spChg chg="mod">
          <ac:chgData name="Jeanot Bijpost" userId="S::jeanot.bijpost@vng.nl::cdf441b5-59e9-4346-906c-b64ac00bf298" providerId="AD" clId="Web-{6EB88344-84F8-4AFC-B4E2-5F1726B99E48}" dt="2021-03-17T15:54:26.316" v="634" actId="20577"/>
          <ac:spMkLst>
            <pc:docMk/>
            <pc:sldMk cId="769423645" sldId="260"/>
            <ac:spMk id="10" creationId="{29429A50-44BC-4774-B2E4-0FA323CDA53D}"/>
          </ac:spMkLst>
        </pc:spChg>
        <pc:spChg chg="mod">
          <ac:chgData name="Jeanot Bijpost" userId="S::jeanot.bijpost@vng.nl::cdf441b5-59e9-4346-906c-b64ac00bf298" providerId="AD" clId="Web-{6EB88344-84F8-4AFC-B4E2-5F1726B99E48}" dt="2021-03-17T15:56:11.115" v="635" actId="1076"/>
          <ac:spMkLst>
            <pc:docMk/>
            <pc:sldMk cId="769423645" sldId="260"/>
            <ac:spMk id="34" creationId="{A38C60A3-B8BC-4073-BFC2-7DB470D64BA5}"/>
          </ac:spMkLst>
        </pc:spChg>
        <pc:spChg chg="mod">
          <ac:chgData name="Jeanot Bijpost" userId="S::jeanot.bijpost@vng.nl::cdf441b5-59e9-4346-906c-b64ac00bf298" providerId="AD" clId="Web-{6EB88344-84F8-4AFC-B4E2-5F1726B99E48}" dt="2021-03-17T15:56:14.724" v="636" actId="1076"/>
          <ac:spMkLst>
            <pc:docMk/>
            <pc:sldMk cId="769423645" sldId="260"/>
            <ac:spMk id="40" creationId="{5AD0692A-93C3-4565-8382-24C966FAEF5A}"/>
          </ac:spMkLst>
        </pc:spChg>
      </pc:sldChg>
      <pc:sldChg chg="modSp new ord">
        <pc:chgData name="Jeanot Bijpost" userId="S::jeanot.bijpost@vng.nl::cdf441b5-59e9-4346-906c-b64ac00bf298" providerId="AD" clId="Web-{6EB88344-84F8-4AFC-B4E2-5F1726B99E48}" dt="2021-03-17T14:49:38.525" v="219" actId="20577"/>
        <pc:sldMkLst>
          <pc:docMk/>
          <pc:sldMk cId="2919027257" sldId="279"/>
        </pc:sldMkLst>
        <pc:spChg chg="mod">
          <ac:chgData name="Jeanot Bijpost" userId="S::jeanot.bijpost@vng.nl::cdf441b5-59e9-4346-906c-b64ac00bf298" providerId="AD" clId="Web-{6EB88344-84F8-4AFC-B4E2-5F1726B99E48}" dt="2021-03-17T14:42:11.597" v="18" actId="20577"/>
          <ac:spMkLst>
            <pc:docMk/>
            <pc:sldMk cId="2919027257" sldId="279"/>
            <ac:spMk id="2" creationId="{D2553F73-76C9-4F17-B326-3BC9DD1E3179}"/>
          </ac:spMkLst>
        </pc:spChg>
        <pc:spChg chg="mod">
          <ac:chgData name="Jeanot Bijpost" userId="S::jeanot.bijpost@vng.nl::cdf441b5-59e9-4346-906c-b64ac00bf298" providerId="AD" clId="Web-{6EB88344-84F8-4AFC-B4E2-5F1726B99E48}" dt="2021-03-17T14:49:38.525" v="219" actId="20577"/>
          <ac:spMkLst>
            <pc:docMk/>
            <pc:sldMk cId="2919027257" sldId="279"/>
            <ac:spMk id="3" creationId="{849EDD8C-0954-49B5-B07E-BA2BF5F646CE}"/>
          </ac:spMkLst>
        </pc:spChg>
      </pc:sldChg>
      <pc:sldChg chg="modSp new">
        <pc:chgData name="Jeanot Bijpost" userId="S::jeanot.bijpost@vng.nl::cdf441b5-59e9-4346-906c-b64ac00bf298" providerId="AD" clId="Web-{6EB88344-84F8-4AFC-B4E2-5F1726B99E48}" dt="2021-03-17T15:07:15.353" v="304" actId="20577"/>
        <pc:sldMkLst>
          <pc:docMk/>
          <pc:sldMk cId="1002371944" sldId="280"/>
        </pc:sldMkLst>
        <pc:spChg chg="mod">
          <ac:chgData name="Jeanot Bijpost" userId="S::jeanot.bijpost@vng.nl::cdf441b5-59e9-4346-906c-b64ac00bf298" providerId="AD" clId="Web-{6EB88344-84F8-4AFC-B4E2-5F1726B99E48}" dt="2021-03-17T14:50:04.588" v="222" actId="20577"/>
          <ac:spMkLst>
            <pc:docMk/>
            <pc:sldMk cId="1002371944" sldId="280"/>
            <ac:spMk id="2" creationId="{9E8EA00B-3219-4F7A-A97C-CF35F35F1D04}"/>
          </ac:spMkLst>
        </pc:spChg>
        <pc:spChg chg="mod">
          <ac:chgData name="Jeanot Bijpost" userId="S::jeanot.bijpost@vng.nl::cdf441b5-59e9-4346-906c-b64ac00bf298" providerId="AD" clId="Web-{6EB88344-84F8-4AFC-B4E2-5F1726B99E48}" dt="2021-03-17T15:07:15.353" v="304" actId="20577"/>
          <ac:spMkLst>
            <pc:docMk/>
            <pc:sldMk cId="1002371944" sldId="280"/>
            <ac:spMk id="3" creationId="{F75493DC-4CF4-4894-B69D-C525B4279B15}"/>
          </ac:spMkLst>
        </pc:spChg>
      </pc:sldChg>
      <pc:sldChg chg="modSp new">
        <pc:chgData name="Jeanot Bijpost" userId="S::jeanot.bijpost@vng.nl::cdf441b5-59e9-4346-906c-b64ac00bf298" providerId="AD" clId="Web-{6EB88344-84F8-4AFC-B4E2-5F1726B99E48}" dt="2021-03-17T15:28:49.216" v="618" actId="20577"/>
        <pc:sldMkLst>
          <pc:docMk/>
          <pc:sldMk cId="2700915010" sldId="281"/>
        </pc:sldMkLst>
        <pc:spChg chg="mod">
          <ac:chgData name="Jeanot Bijpost" userId="S::jeanot.bijpost@vng.nl::cdf441b5-59e9-4346-906c-b64ac00bf298" providerId="AD" clId="Web-{6EB88344-84F8-4AFC-B4E2-5F1726B99E48}" dt="2021-03-17T15:26:34.261" v="612" actId="20577"/>
          <ac:spMkLst>
            <pc:docMk/>
            <pc:sldMk cId="2700915010" sldId="281"/>
            <ac:spMk id="2" creationId="{0B357D43-C0E1-4EE2-A283-72EB8370FA9D}"/>
          </ac:spMkLst>
        </pc:spChg>
        <pc:spChg chg="mod">
          <ac:chgData name="Jeanot Bijpost" userId="S::jeanot.bijpost@vng.nl::cdf441b5-59e9-4346-906c-b64ac00bf298" providerId="AD" clId="Web-{6EB88344-84F8-4AFC-B4E2-5F1726B99E48}" dt="2021-03-17T15:28:49.216" v="618" actId="20577"/>
          <ac:spMkLst>
            <pc:docMk/>
            <pc:sldMk cId="2700915010" sldId="281"/>
            <ac:spMk id="3" creationId="{6D14C20B-E90D-47A5-8626-046E000E7B7E}"/>
          </ac:spMkLst>
        </pc:spChg>
      </pc:sldChg>
      <pc:sldChg chg="modSp new">
        <pc:chgData name="Jeanot Bijpost" userId="S::jeanot.bijpost@vng.nl::cdf441b5-59e9-4346-906c-b64ac00bf298" providerId="AD" clId="Web-{6EB88344-84F8-4AFC-B4E2-5F1726B99E48}" dt="2021-03-17T15:26:39.136" v="614" actId="20577"/>
        <pc:sldMkLst>
          <pc:docMk/>
          <pc:sldMk cId="2647983353" sldId="282"/>
        </pc:sldMkLst>
        <pc:spChg chg="mod">
          <ac:chgData name="Jeanot Bijpost" userId="S::jeanot.bijpost@vng.nl::cdf441b5-59e9-4346-906c-b64ac00bf298" providerId="AD" clId="Web-{6EB88344-84F8-4AFC-B4E2-5F1726B99E48}" dt="2021-03-17T15:26:39.136" v="614" actId="20577"/>
          <ac:spMkLst>
            <pc:docMk/>
            <pc:sldMk cId="2647983353" sldId="282"/>
            <ac:spMk id="2" creationId="{CCF49303-6A00-4C90-9C1D-2DDD936D567A}"/>
          </ac:spMkLst>
        </pc:spChg>
        <pc:spChg chg="mod">
          <ac:chgData name="Jeanot Bijpost" userId="S::jeanot.bijpost@vng.nl::cdf441b5-59e9-4346-906c-b64ac00bf298" providerId="AD" clId="Web-{6EB88344-84F8-4AFC-B4E2-5F1726B99E48}" dt="2021-03-17T15:23:29.399" v="598" actId="20577"/>
          <ac:spMkLst>
            <pc:docMk/>
            <pc:sldMk cId="2647983353" sldId="282"/>
            <ac:spMk id="3" creationId="{E47A26C1-5270-4520-95E6-19A771D6ACA7}"/>
          </ac:spMkLst>
        </pc:spChg>
      </pc:sldChg>
      <pc:sldChg chg="modSp new">
        <pc:chgData name="Jeanot Bijpost" userId="S::jeanot.bijpost@vng.nl::cdf441b5-59e9-4346-906c-b64ac00bf298" providerId="AD" clId="Web-{6EB88344-84F8-4AFC-B4E2-5F1726B99E48}" dt="2021-03-17T15:38:04.583" v="627" actId="20577"/>
        <pc:sldMkLst>
          <pc:docMk/>
          <pc:sldMk cId="984575952" sldId="283"/>
        </pc:sldMkLst>
        <pc:spChg chg="mod">
          <ac:chgData name="Jeanot Bijpost" userId="S::jeanot.bijpost@vng.nl::cdf441b5-59e9-4346-906c-b64ac00bf298" providerId="AD" clId="Web-{6EB88344-84F8-4AFC-B4E2-5F1726B99E48}" dt="2021-03-17T15:38:00.052" v="624" actId="20577"/>
          <ac:spMkLst>
            <pc:docMk/>
            <pc:sldMk cId="984575952" sldId="283"/>
            <ac:spMk id="2" creationId="{E7B75A2E-1023-474F-9F6C-747DD75352F8}"/>
          </ac:spMkLst>
        </pc:spChg>
        <pc:spChg chg="mod">
          <ac:chgData name="Jeanot Bijpost" userId="S::jeanot.bijpost@vng.nl::cdf441b5-59e9-4346-906c-b64ac00bf298" providerId="AD" clId="Web-{6EB88344-84F8-4AFC-B4E2-5F1726B99E48}" dt="2021-03-17T15:38:04.583" v="627" actId="20577"/>
          <ac:spMkLst>
            <pc:docMk/>
            <pc:sldMk cId="984575952" sldId="283"/>
            <ac:spMk id="3" creationId="{7ACDDFED-DF70-4F58-BC4E-04062F59604D}"/>
          </ac:spMkLst>
        </pc:spChg>
      </pc:sldChg>
    </pc:docChg>
  </pc:docChgLst>
  <pc:docChgLst>
    <pc:chgData name="Jeanot" userId="cdf441b5-59e9-4346-906c-b64ac00bf298" providerId="ADAL" clId="{2EFBE785-B83D-43BD-951F-D2F361BF517C}"/>
    <pc:docChg chg="modSld">
      <pc:chgData name="Jeanot" userId="cdf441b5-59e9-4346-906c-b64ac00bf298" providerId="ADAL" clId="{2EFBE785-B83D-43BD-951F-D2F361BF517C}" dt="2021-04-21T12:57:53.280" v="116" actId="20577"/>
      <pc:docMkLst>
        <pc:docMk/>
      </pc:docMkLst>
      <pc:sldChg chg="modSp mod">
        <pc:chgData name="Jeanot" userId="cdf441b5-59e9-4346-906c-b64ac00bf298" providerId="ADAL" clId="{2EFBE785-B83D-43BD-951F-D2F361BF517C}" dt="2021-04-21T12:57:53.280" v="116" actId="20577"/>
        <pc:sldMkLst>
          <pc:docMk/>
          <pc:sldMk cId="4285623285" sldId="316"/>
        </pc:sldMkLst>
        <pc:spChg chg="mod">
          <ac:chgData name="Jeanot" userId="cdf441b5-59e9-4346-906c-b64ac00bf298" providerId="ADAL" clId="{2EFBE785-B83D-43BD-951F-D2F361BF517C}" dt="2021-04-21T12:57:53.280" v="116" actId="20577"/>
          <ac:spMkLst>
            <pc:docMk/>
            <pc:sldMk cId="4285623285" sldId="316"/>
            <ac:spMk id="3" creationId="{52E91E86-C784-4339-95A7-E248E3A8DDBA}"/>
          </ac:spMkLst>
        </pc:spChg>
      </pc:sldChg>
    </pc:docChg>
  </pc:docChgLst>
  <pc:docChgLst>
    <pc:chgData name="Ad Gerrits" userId="S::ad.gerrits@vng.nl::1e844392-3ac1-496e-b414-2cc5963c111d" providerId="AD" clId="Web-{B130CCA9-6C30-1FCE-59E4-CC02672163D5}"/>
    <pc:docChg chg="addSld delSld modSld sldOrd">
      <pc:chgData name="Ad Gerrits" userId="S::ad.gerrits@vng.nl::1e844392-3ac1-496e-b414-2cc5963c111d" providerId="AD" clId="Web-{B130CCA9-6C30-1FCE-59E4-CC02672163D5}" dt="2021-06-09T19:25:11.262" v="543" actId="20577"/>
      <pc:docMkLst>
        <pc:docMk/>
      </pc:docMkLst>
      <pc:sldChg chg="modSp">
        <pc:chgData name="Ad Gerrits" userId="S::ad.gerrits@vng.nl::1e844392-3ac1-496e-b414-2cc5963c111d" providerId="AD" clId="Web-{B130CCA9-6C30-1FCE-59E4-CC02672163D5}" dt="2021-06-09T12:14:43.114" v="2" actId="20577"/>
        <pc:sldMkLst>
          <pc:docMk/>
          <pc:sldMk cId="716239402" sldId="303"/>
        </pc:sldMkLst>
        <pc:spChg chg="mod">
          <ac:chgData name="Ad Gerrits" userId="S::ad.gerrits@vng.nl::1e844392-3ac1-496e-b414-2cc5963c111d" providerId="AD" clId="Web-{B130CCA9-6C30-1FCE-59E4-CC02672163D5}" dt="2021-06-09T12:14:43.114" v="2" actId="20577"/>
          <ac:spMkLst>
            <pc:docMk/>
            <pc:sldMk cId="716239402" sldId="303"/>
            <ac:spMk id="3" creationId="{B5B6DABD-4F1D-4D60-A530-598FE643A5CC}"/>
          </ac:spMkLst>
        </pc:spChg>
      </pc:sldChg>
      <pc:sldChg chg="delSp modSp">
        <pc:chgData name="Ad Gerrits" userId="S::ad.gerrits@vng.nl::1e844392-3ac1-496e-b414-2cc5963c111d" providerId="AD" clId="Web-{B130CCA9-6C30-1FCE-59E4-CC02672163D5}" dt="2021-06-09T14:14:22.513" v="492"/>
        <pc:sldMkLst>
          <pc:docMk/>
          <pc:sldMk cId="4285623285" sldId="316"/>
        </pc:sldMkLst>
        <pc:spChg chg="mod">
          <ac:chgData name="Ad Gerrits" userId="S::ad.gerrits@vng.nl::1e844392-3ac1-496e-b414-2cc5963c111d" providerId="AD" clId="Web-{B130CCA9-6C30-1FCE-59E4-CC02672163D5}" dt="2021-06-09T14:13:58.981" v="489" actId="20577"/>
          <ac:spMkLst>
            <pc:docMk/>
            <pc:sldMk cId="4285623285" sldId="316"/>
            <ac:spMk id="3" creationId="{52E91E86-C784-4339-95A7-E248E3A8DDBA}"/>
          </ac:spMkLst>
        </pc:spChg>
        <pc:spChg chg="del">
          <ac:chgData name="Ad Gerrits" userId="S::ad.gerrits@vng.nl::1e844392-3ac1-496e-b414-2cc5963c111d" providerId="AD" clId="Web-{B130CCA9-6C30-1FCE-59E4-CC02672163D5}" dt="2021-06-09T14:14:01.122" v="491"/>
          <ac:spMkLst>
            <pc:docMk/>
            <pc:sldMk cId="4285623285" sldId="316"/>
            <ac:spMk id="6" creationId="{65197155-9FC6-4B92-9962-D0EC6766D196}"/>
          </ac:spMkLst>
        </pc:spChg>
        <pc:spChg chg="del mod">
          <ac:chgData name="Ad Gerrits" userId="S::ad.gerrits@vng.nl::1e844392-3ac1-496e-b414-2cc5963c111d" providerId="AD" clId="Web-{B130CCA9-6C30-1FCE-59E4-CC02672163D5}" dt="2021-06-09T14:14:22.513" v="492"/>
          <ac:spMkLst>
            <pc:docMk/>
            <pc:sldMk cId="4285623285" sldId="316"/>
            <ac:spMk id="7" creationId="{C6EB5DFF-4668-4012-AC42-51FD8FE0C5AE}"/>
          </ac:spMkLst>
        </pc:spChg>
      </pc:sldChg>
      <pc:sldChg chg="del ord">
        <pc:chgData name="Ad Gerrits" userId="S::ad.gerrits@vng.nl::1e844392-3ac1-496e-b414-2cc5963c111d" providerId="AD" clId="Web-{B130CCA9-6C30-1FCE-59E4-CC02672163D5}" dt="2021-06-09T13:42:15.414" v="443"/>
        <pc:sldMkLst>
          <pc:docMk/>
          <pc:sldMk cId="4099364292" sldId="325"/>
        </pc:sldMkLst>
      </pc:sldChg>
      <pc:sldChg chg="del">
        <pc:chgData name="Ad Gerrits" userId="S::ad.gerrits@vng.nl::1e844392-3ac1-496e-b414-2cc5963c111d" providerId="AD" clId="Web-{B130CCA9-6C30-1FCE-59E4-CC02672163D5}" dt="2021-06-09T13:56:36.562" v="449"/>
        <pc:sldMkLst>
          <pc:docMk/>
          <pc:sldMk cId="1689190176" sldId="332"/>
        </pc:sldMkLst>
      </pc:sldChg>
      <pc:sldChg chg="modSp">
        <pc:chgData name="Ad Gerrits" userId="S::ad.gerrits@vng.nl::1e844392-3ac1-496e-b414-2cc5963c111d" providerId="AD" clId="Web-{B130CCA9-6C30-1FCE-59E4-CC02672163D5}" dt="2021-06-09T14:13:00.964" v="456" actId="20577"/>
        <pc:sldMkLst>
          <pc:docMk/>
          <pc:sldMk cId="3925748139" sldId="337"/>
        </pc:sldMkLst>
        <pc:spChg chg="mod">
          <ac:chgData name="Ad Gerrits" userId="S::ad.gerrits@vng.nl::1e844392-3ac1-496e-b414-2cc5963c111d" providerId="AD" clId="Web-{B130CCA9-6C30-1FCE-59E4-CC02672163D5}" dt="2021-06-09T14:13:00.964" v="456" actId="20577"/>
          <ac:spMkLst>
            <pc:docMk/>
            <pc:sldMk cId="3925748139" sldId="337"/>
            <ac:spMk id="5" creationId="{3CC00FEF-738C-452E-A9B6-2DCC0E8C4234}"/>
          </ac:spMkLst>
        </pc:spChg>
      </pc:sldChg>
      <pc:sldChg chg="modSp ord">
        <pc:chgData name="Ad Gerrits" userId="S::ad.gerrits@vng.nl::1e844392-3ac1-496e-b414-2cc5963c111d" providerId="AD" clId="Web-{B130CCA9-6C30-1FCE-59E4-CC02672163D5}" dt="2021-06-09T12:36:49.041" v="121" actId="20577"/>
        <pc:sldMkLst>
          <pc:docMk/>
          <pc:sldMk cId="1427937659" sldId="338"/>
        </pc:sldMkLst>
        <pc:spChg chg="mod">
          <ac:chgData name="Ad Gerrits" userId="S::ad.gerrits@vng.nl::1e844392-3ac1-496e-b414-2cc5963c111d" providerId="AD" clId="Web-{B130CCA9-6C30-1FCE-59E4-CC02672163D5}" dt="2021-06-09T12:36:49.041" v="121" actId="20577"/>
          <ac:spMkLst>
            <pc:docMk/>
            <pc:sldMk cId="1427937659" sldId="338"/>
            <ac:spMk id="2" creationId="{51F4DC51-F47D-41A3-9C50-17AE042D6FC6}"/>
          </ac:spMkLst>
        </pc:spChg>
        <pc:spChg chg="mod">
          <ac:chgData name="Ad Gerrits" userId="S::ad.gerrits@vng.nl::1e844392-3ac1-496e-b414-2cc5963c111d" providerId="AD" clId="Web-{B130CCA9-6C30-1FCE-59E4-CC02672163D5}" dt="2021-06-09T12:32:13.846" v="100" actId="1076"/>
          <ac:spMkLst>
            <pc:docMk/>
            <pc:sldMk cId="1427937659" sldId="338"/>
            <ac:spMk id="4" creationId="{7E0E59C3-633F-46B9-8909-19465320A74D}"/>
          </ac:spMkLst>
        </pc:spChg>
        <pc:spChg chg="mod">
          <ac:chgData name="Ad Gerrits" userId="S::ad.gerrits@vng.nl::1e844392-3ac1-496e-b414-2cc5963c111d" providerId="AD" clId="Web-{B130CCA9-6C30-1FCE-59E4-CC02672163D5}" dt="2021-06-09T12:34:14.631" v="109" actId="20577"/>
          <ac:spMkLst>
            <pc:docMk/>
            <pc:sldMk cId="1427937659" sldId="338"/>
            <ac:spMk id="5" creationId="{94B30C14-C2E5-460C-9D4C-76D642607D76}"/>
          </ac:spMkLst>
        </pc:spChg>
        <pc:spChg chg="mod">
          <ac:chgData name="Ad Gerrits" userId="S::ad.gerrits@vng.nl::1e844392-3ac1-496e-b414-2cc5963c111d" providerId="AD" clId="Web-{B130CCA9-6C30-1FCE-59E4-CC02672163D5}" dt="2021-06-09T12:34:21.240" v="111" actId="20577"/>
          <ac:spMkLst>
            <pc:docMk/>
            <pc:sldMk cId="1427937659" sldId="338"/>
            <ac:spMk id="6" creationId="{62691796-9A7F-48F1-8EFD-502E6A571DF5}"/>
          </ac:spMkLst>
        </pc:spChg>
        <pc:spChg chg="mod">
          <ac:chgData name="Ad Gerrits" userId="S::ad.gerrits@vng.nl::1e844392-3ac1-496e-b414-2cc5963c111d" providerId="AD" clId="Web-{B130CCA9-6C30-1FCE-59E4-CC02672163D5}" dt="2021-06-09T12:32:46.503" v="106"/>
          <ac:spMkLst>
            <pc:docMk/>
            <pc:sldMk cId="1427937659" sldId="338"/>
            <ac:spMk id="7" creationId="{938D0DDC-41AB-4B21-9062-B9D54CC17F7C}"/>
          </ac:spMkLst>
        </pc:spChg>
        <pc:spChg chg="mod">
          <ac:chgData name="Ad Gerrits" userId="S::ad.gerrits@vng.nl::1e844392-3ac1-496e-b414-2cc5963c111d" providerId="AD" clId="Web-{B130CCA9-6C30-1FCE-59E4-CC02672163D5}" dt="2021-06-09T12:33:06.113" v="107"/>
          <ac:spMkLst>
            <pc:docMk/>
            <pc:sldMk cId="1427937659" sldId="338"/>
            <ac:spMk id="8" creationId="{B58553DA-255A-4D9A-A116-069CD8BAAF72}"/>
          </ac:spMkLst>
        </pc:spChg>
      </pc:sldChg>
      <pc:sldChg chg="ord">
        <pc:chgData name="Ad Gerrits" userId="S::ad.gerrits@vng.nl::1e844392-3ac1-496e-b414-2cc5963c111d" providerId="AD" clId="Web-{B130CCA9-6C30-1FCE-59E4-CC02672163D5}" dt="2021-06-09T12:16:25.648" v="6"/>
        <pc:sldMkLst>
          <pc:docMk/>
          <pc:sldMk cId="2134329141" sldId="339"/>
        </pc:sldMkLst>
      </pc:sldChg>
      <pc:sldChg chg="addSp modSp ord addAnim modAnim">
        <pc:chgData name="Ad Gerrits" userId="S::ad.gerrits@vng.nl::1e844392-3ac1-496e-b414-2cc5963c111d" providerId="AD" clId="Web-{B130CCA9-6C30-1FCE-59E4-CC02672163D5}" dt="2021-06-09T19:21:34.284" v="500"/>
        <pc:sldMkLst>
          <pc:docMk/>
          <pc:sldMk cId="3752208645" sldId="340"/>
        </pc:sldMkLst>
        <pc:picChg chg="add mod">
          <ac:chgData name="Ad Gerrits" userId="S::ad.gerrits@vng.nl::1e844392-3ac1-496e-b414-2cc5963c111d" providerId="AD" clId="Web-{B130CCA9-6C30-1FCE-59E4-CC02672163D5}" dt="2021-06-09T19:21:23.534" v="498" actId="14100"/>
          <ac:picMkLst>
            <pc:docMk/>
            <pc:sldMk cId="3752208645" sldId="340"/>
            <ac:picMk id="4" creationId="{C4F90737-D2DF-4113-803C-200C92858CF4}"/>
          </ac:picMkLst>
        </pc:picChg>
      </pc:sldChg>
      <pc:sldChg chg="ord">
        <pc:chgData name="Ad Gerrits" userId="S::ad.gerrits@vng.nl::1e844392-3ac1-496e-b414-2cc5963c111d" providerId="AD" clId="Web-{B130CCA9-6C30-1FCE-59E4-CC02672163D5}" dt="2021-06-09T12:16:25.648" v="7"/>
        <pc:sldMkLst>
          <pc:docMk/>
          <pc:sldMk cId="1228213587" sldId="341"/>
        </pc:sldMkLst>
      </pc:sldChg>
      <pc:sldChg chg="addSp delSp modSp ord">
        <pc:chgData name="Ad Gerrits" userId="S::ad.gerrits@vng.nl::1e844392-3ac1-496e-b414-2cc5963c111d" providerId="AD" clId="Web-{B130CCA9-6C30-1FCE-59E4-CC02672163D5}" dt="2021-06-09T19:25:11.262" v="543" actId="20577"/>
        <pc:sldMkLst>
          <pc:docMk/>
          <pc:sldMk cId="1711266939" sldId="342"/>
        </pc:sldMkLst>
        <pc:spChg chg="del">
          <ac:chgData name="Ad Gerrits" userId="S::ad.gerrits@vng.nl::1e844392-3ac1-496e-b414-2cc5963c111d" providerId="AD" clId="Web-{B130CCA9-6C30-1FCE-59E4-CC02672163D5}" dt="2021-06-09T14:04:06.840" v="450"/>
          <ac:spMkLst>
            <pc:docMk/>
            <pc:sldMk cId="1711266939" sldId="342"/>
            <ac:spMk id="4" creationId="{6EA48386-BCFC-4C5F-9094-8C20B0A39A7E}"/>
          </ac:spMkLst>
        </pc:spChg>
        <pc:spChg chg="add mod">
          <ac:chgData name="Ad Gerrits" userId="S::ad.gerrits@vng.nl::1e844392-3ac1-496e-b414-2cc5963c111d" providerId="AD" clId="Web-{B130CCA9-6C30-1FCE-59E4-CC02672163D5}" dt="2021-06-09T19:25:05.715" v="542" actId="20577"/>
          <ac:spMkLst>
            <pc:docMk/>
            <pc:sldMk cId="1711266939" sldId="342"/>
            <ac:spMk id="4" creationId="{EA84D46E-D140-4753-A57D-F4CBA40F0D49}"/>
          </ac:spMkLst>
        </pc:spChg>
        <pc:spChg chg="add mod">
          <ac:chgData name="Ad Gerrits" userId="S::ad.gerrits@vng.nl::1e844392-3ac1-496e-b414-2cc5963c111d" providerId="AD" clId="Web-{B130CCA9-6C30-1FCE-59E4-CC02672163D5}" dt="2021-06-09T19:25:11.262" v="543" actId="20577"/>
          <ac:spMkLst>
            <pc:docMk/>
            <pc:sldMk cId="1711266939" sldId="342"/>
            <ac:spMk id="6" creationId="{B0E0A7CD-59B9-4064-B04E-3B10D761C214}"/>
          </ac:spMkLst>
        </pc:spChg>
      </pc:sldChg>
      <pc:sldChg chg="ord">
        <pc:chgData name="Ad Gerrits" userId="S::ad.gerrits@vng.nl::1e844392-3ac1-496e-b414-2cc5963c111d" providerId="AD" clId="Web-{B130CCA9-6C30-1FCE-59E4-CC02672163D5}" dt="2021-06-09T12:16:25.648" v="4"/>
        <pc:sldMkLst>
          <pc:docMk/>
          <pc:sldMk cId="2339218163" sldId="343"/>
        </pc:sldMkLst>
      </pc:sldChg>
      <pc:sldChg chg="ord">
        <pc:chgData name="Ad Gerrits" userId="S::ad.gerrits@vng.nl::1e844392-3ac1-496e-b414-2cc5963c111d" providerId="AD" clId="Web-{B130CCA9-6C30-1FCE-59E4-CC02672163D5}" dt="2021-06-09T12:16:25.648" v="3"/>
        <pc:sldMkLst>
          <pc:docMk/>
          <pc:sldMk cId="4268034822" sldId="344"/>
        </pc:sldMkLst>
      </pc:sldChg>
      <pc:sldChg chg="modSp">
        <pc:chgData name="Ad Gerrits" userId="S::ad.gerrits@vng.nl::1e844392-3ac1-496e-b414-2cc5963c111d" providerId="AD" clId="Web-{B130CCA9-6C30-1FCE-59E4-CC02672163D5}" dt="2021-06-09T13:53:46.526" v="448" actId="20577"/>
        <pc:sldMkLst>
          <pc:docMk/>
          <pc:sldMk cId="394527765" sldId="345"/>
        </pc:sldMkLst>
        <pc:spChg chg="mod">
          <ac:chgData name="Ad Gerrits" userId="S::ad.gerrits@vng.nl::1e844392-3ac1-496e-b414-2cc5963c111d" providerId="AD" clId="Web-{B130CCA9-6C30-1FCE-59E4-CC02672163D5}" dt="2021-06-09T13:53:46.526" v="448" actId="20577"/>
          <ac:spMkLst>
            <pc:docMk/>
            <pc:sldMk cId="394527765" sldId="345"/>
            <ac:spMk id="5" creationId="{E62D008E-1A03-4DA9-B47E-5C048C640B4D}"/>
          </ac:spMkLst>
        </pc:spChg>
      </pc:sldChg>
      <pc:sldChg chg="add del">
        <pc:chgData name="Ad Gerrits" userId="S::ad.gerrits@vng.nl::1e844392-3ac1-496e-b414-2cc5963c111d" providerId="AD" clId="Web-{B130CCA9-6C30-1FCE-59E4-CC02672163D5}" dt="2021-06-09T12:25:10.210" v="37"/>
        <pc:sldMkLst>
          <pc:docMk/>
          <pc:sldMk cId="35773843" sldId="350"/>
        </pc:sldMkLst>
      </pc:sldChg>
      <pc:sldChg chg="addSp delSp modSp add mod modClrScheme delAnim chgLayout modNotes">
        <pc:chgData name="Ad Gerrits" userId="S::ad.gerrits@vng.nl::1e844392-3ac1-496e-b414-2cc5963c111d" providerId="AD" clId="Web-{B130CCA9-6C30-1FCE-59E4-CC02672163D5}" dt="2021-06-09T13:43:10.884" v="445" actId="20577"/>
        <pc:sldMkLst>
          <pc:docMk/>
          <pc:sldMk cId="3377920599" sldId="351"/>
        </pc:sldMkLst>
        <pc:spChg chg="add mod ord">
          <ac:chgData name="Ad Gerrits" userId="S::ad.gerrits@vng.nl::1e844392-3ac1-496e-b414-2cc5963c111d" providerId="AD" clId="Web-{B130CCA9-6C30-1FCE-59E4-CC02672163D5}" dt="2021-06-09T13:43:10.884" v="445" actId="20577"/>
          <ac:spMkLst>
            <pc:docMk/>
            <pc:sldMk cId="3377920599" sldId="351"/>
            <ac:spMk id="17" creationId="{1F735C5E-8B79-4AEB-AB28-C0DF45F67B7F}"/>
          </ac:spMkLst>
        </pc:spChg>
        <pc:spChg chg="del">
          <ac:chgData name="Ad Gerrits" userId="S::ad.gerrits@vng.nl::1e844392-3ac1-496e-b414-2cc5963c111d" providerId="AD" clId="Web-{B130CCA9-6C30-1FCE-59E4-CC02672163D5}" dt="2021-06-09T12:22:45.909" v="16"/>
          <ac:spMkLst>
            <pc:docMk/>
            <pc:sldMk cId="3377920599" sldId="351"/>
            <ac:spMk id="18" creationId="{38023FB2-8B92-4715-B7DF-D72087AE1AD7}"/>
          </ac:spMkLst>
        </pc:spChg>
        <pc:spChg chg="add del mod ord">
          <ac:chgData name="Ad Gerrits" userId="S::ad.gerrits@vng.nl::1e844392-3ac1-496e-b414-2cc5963c111d" providerId="AD" clId="Web-{B130CCA9-6C30-1FCE-59E4-CC02672163D5}" dt="2021-06-09T12:23:45.535" v="27"/>
          <ac:spMkLst>
            <pc:docMk/>
            <pc:sldMk cId="3377920599" sldId="351"/>
            <ac:spMk id="20" creationId="{8ADA0545-8AF4-4D3C-B02E-162D299C11AE}"/>
          </ac:spMkLst>
        </pc:spChg>
        <pc:spChg chg="mod">
          <ac:chgData name="Ad Gerrits" userId="S::ad.gerrits@vng.nl::1e844392-3ac1-496e-b414-2cc5963c111d" providerId="AD" clId="Web-{B130CCA9-6C30-1FCE-59E4-CC02672163D5}" dt="2021-06-09T12:24:44.990" v="34" actId="1076"/>
          <ac:spMkLst>
            <pc:docMk/>
            <pc:sldMk cId="3377920599" sldId="351"/>
            <ac:spMk id="21" creationId="{8267031E-389E-4B92-AAFA-7715696B23A6}"/>
          </ac:spMkLst>
        </pc:spChg>
        <pc:spChg chg="mod">
          <ac:chgData name="Ad Gerrits" userId="S::ad.gerrits@vng.nl::1e844392-3ac1-496e-b414-2cc5963c111d" providerId="AD" clId="Web-{B130CCA9-6C30-1FCE-59E4-CC02672163D5}" dt="2021-06-09T12:26:19.883" v="44" actId="1076"/>
          <ac:spMkLst>
            <pc:docMk/>
            <pc:sldMk cId="3377920599" sldId="351"/>
            <ac:spMk id="26" creationId="{703008C6-6FE9-4B54-A91F-B9DB8565B79B}"/>
          </ac:spMkLst>
        </pc:spChg>
        <pc:spChg chg="mod">
          <ac:chgData name="Ad Gerrits" userId="S::ad.gerrits@vng.nl::1e844392-3ac1-496e-b414-2cc5963c111d" providerId="AD" clId="Web-{B130CCA9-6C30-1FCE-59E4-CC02672163D5}" dt="2021-06-09T12:25:51.289" v="41" actId="1076"/>
          <ac:spMkLst>
            <pc:docMk/>
            <pc:sldMk cId="3377920599" sldId="351"/>
            <ac:spMk id="27" creationId="{80E961DA-507F-4609-A36C-A61693848652}"/>
          </ac:spMkLst>
        </pc:spChg>
        <pc:spChg chg="add mod">
          <ac:chgData name="Ad Gerrits" userId="S::ad.gerrits@vng.nl::1e844392-3ac1-496e-b414-2cc5963c111d" providerId="AD" clId="Web-{B130CCA9-6C30-1FCE-59E4-CC02672163D5}" dt="2021-06-09T12:44:24.882" v="424" actId="1076"/>
          <ac:spMkLst>
            <pc:docMk/>
            <pc:sldMk cId="3377920599" sldId="351"/>
            <ac:spMk id="28" creationId="{CF025A53-5EA6-4FBC-B81D-A30256884ADD}"/>
          </ac:spMkLst>
        </pc:spChg>
        <pc:spChg chg="mod">
          <ac:chgData name="Ad Gerrits" userId="S::ad.gerrits@vng.nl::1e844392-3ac1-496e-b414-2cc5963c111d" providerId="AD" clId="Web-{B130CCA9-6C30-1FCE-59E4-CC02672163D5}" dt="2021-06-09T12:24:52.225" v="36" actId="1076"/>
          <ac:spMkLst>
            <pc:docMk/>
            <pc:sldMk cId="3377920599" sldId="351"/>
            <ac:spMk id="29" creationId="{208C79C8-E1ED-453B-A453-5EA814EA937D}"/>
          </ac:spMkLst>
        </pc:spChg>
        <pc:spChg chg="add mod">
          <ac:chgData name="Ad Gerrits" userId="S::ad.gerrits@vng.nl::1e844392-3ac1-496e-b414-2cc5963c111d" providerId="AD" clId="Web-{B130CCA9-6C30-1FCE-59E4-CC02672163D5}" dt="2021-06-09T12:45:38.649" v="432" actId="14100"/>
          <ac:spMkLst>
            <pc:docMk/>
            <pc:sldMk cId="3377920599" sldId="351"/>
            <ac:spMk id="38" creationId="{78C51087-4E6B-4462-88E8-C72162DB865C}"/>
          </ac:spMkLst>
        </pc:spChg>
        <pc:spChg chg="del">
          <ac:chgData name="Ad Gerrits" userId="S::ad.gerrits@vng.nl::1e844392-3ac1-496e-b414-2cc5963c111d" providerId="AD" clId="Web-{B130CCA9-6C30-1FCE-59E4-CC02672163D5}" dt="2021-06-09T12:24:19.552" v="33"/>
          <ac:spMkLst>
            <pc:docMk/>
            <pc:sldMk cId="3377920599" sldId="351"/>
            <ac:spMk id="39" creationId="{CBC1579A-99A1-45C8-A725-D970A8263145}"/>
          </ac:spMkLst>
        </pc:spChg>
        <pc:spChg chg="add del mod">
          <ac:chgData name="Ad Gerrits" userId="S::ad.gerrits@vng.nl::1e844392-3ac1-496e-b414-2cc5963c111d" providerId="AD" clId="Web-{B130CCA9-6C30-1FCE-59E4-CC02672163D5}" dt="2021-06-09T12:43:21.114" v="411"/>
          <ac:spMkLst>
            <pc:docMk/>
            <pc:sldMk cId="3377920599" sldId="351"/>
            <ac:spMk id="69" creationId="{E250DA9D-B323-441E-BE3B-0EF780F7E799}"/>
          </ac:spMkLst>
        </pc:spChg>
        <pc:spChg chg="add del mod">
          <ac:chgData name="Ad Gerrits" userId="S::ad.gerrits@vng.nl::1e844392-3ac1-496e-b414-2cc5963c111d" providerId="AD" clId="Web-{B130CCA9-6C30-1FCE-59E4-CC02672163D5}" dt="2021-06-09T12:42:36.332" v="405"/>
          <ac:spMkLst>
            <pc:docMk/>
            <pc:sldMk cId="3377920599" sldId="351"/>
            <ac:spMk id="70" creationId="{EA91BBEC-D730-44F7-A20B-D9FBC8CB73AE}"/>
          </ac:spMkLst>
        </pc:spChg>
        <pc:spChg chg="mod topLvl">
          <ac:chgData name="Ad Gerrits" userId="S::ad.gerrits@vng.nl::1e844392-3ac1-496e-b414-2cc5963c111d" providerId="AD" clId="Web-{B130CCA9-6C30-1FCE-59E4-CC02672163D5}" dt="2021-06-09T12:44:31.944" v="425" actId="1076"/>
          <ac:spMkLst>
            <pc:docMk/>
            <pc:sldMk cId="3377920599" sldId="351"/>
            <ac:spMk id="73" creationId="{C26A5F19-B0D1-43EB-A75C-E3C407C11CFC}"/>
          </ac:spMkLst>
        </pc:spChg>
        <pc:spChg chg="del mod topLvl">
          <ac:chgData name="Ad Gerrits" userId="S::ad.gerrits@vng.nl::1e844392-3ac1-496e-b414-2cc5963c111d" providerId="AD" clId="Web-{B130CCA9-6C30-1FCE-59E4-CC02672163D5}" dt="2021-06-09T12:44:02.444" v="422"/>
          <ac:spMkLst>
            <pc:docMk/>
            <pc:sldMk cId="3377920599" sldId="351"/>
            <ac:spMk id="74" creationId="{19ACC3E5-9874-4754-A9A5-F08943DD699E}"/>
          </ac:spMkLst>
        </pc:spChg>
        <pc:spChg chg="add mod">
          <ac:chgData name="Ad Gerrits" userId="S::ad.gerrits@vng.nl::1e844392-3ac1-496e-b414-2cc5963c111d" providerId="AD" clId="Web-{B130CCA9-6C30-1FCE-59E4-CC02672163D5}" dt="2021-06-09T12:59:03.093" v="434" actId="14100"/>
          <ac:spMkLst>
            <pc:docMk/>
            <pc:sldMk cId="3377920599" sldId="351"/>
            <ac:spMk id="75" creationId="{548686E1-0B6C-4F63-8E93-EBEF7170D7F7}"/>
          </ac:spMkLst>
        </pc:spChg>
        <pc:spChg chg="mod">
          <ac:chgData name="Ad Gerrits" userId="S::ad.gerrits@vng.nl::1e844392-3ac1-496e-b414-2cc5963c111d" providerId="AD" clId="Web-{B130CCA9-6C30-1FCE-59E4-CC02672163D5}" dt="2021-06-09T12:23:28.332" v="25" actId="14100"/>
          <ac:spMkLst>
            <pc:docMk/>
            <pc:sldMk cId="3377920599" sldId="351"/>
            <ac:spMk id="155" creationId="{710EBE16-21AF-4DD4-A534-EE842C2C490D}"/>
          </ac:spMkLst>
        </pc:spChg>
        <pc:spChg chg="mod">
          <ac:chgData name="Ad Gerrits" userId="S::ad.gerrits@vng.nl::1e844392-3ac1-496e-b414-2cc5963c111d" providerId="AD" clId="Web-{B130CCA9-6C30-1FCE-59E4-CC02672163D5}" dt="2021-06-09T12:24:12.489" v="31" actId="14100"/>
          <ac:spMkLst>
            <pc:docMk/>
            <pc:sldMk cId="3377920599" sldId="351"/>
            <ac:spMk id="156" creationId="{9ED9AA60-E1B4-4FD1-A7DD-BEAD44A069E4}"/>
          </ac:spMkLst>
        </pc:spChg>
        <pc:grpChg chg="del">
          <ac:chgData name="Ad Gerrits" userId="S::ad.gerrits@vng.nl::1e844392-3ac1-496e-b414-2cc5963c111d" providerId="AD" clId="Web-{B130CCA9-6C30-1FCE-59E4-CC02672163D5}" dt="2021-06-09T12:22:43.534" v="15"/>
          <ac:grpSpMkLst>
            <pc:docMk/>
            <pc:sldMk cId="3377920599" sldId="351"/>
            <ac:grpSpMk id="2" creationId="{0E5D23B9-64C7-4B86-807F-04BD773BF24A}"/>
          </ac:grpSpMkLst>
        </pc:grpChg>
        <pc:grpChg chg="del">
          <ac:chgData name="Ad Gerrits" userId="S::ad.gerrits@vng.nl::1e844392-3ac1-496e-b414-2cc5963c111d" providerId="AD" clId="Web-{B130CCA9-6C30-1FCE-59E4-CC02672163D5}" dt="2021-06-09T12:23:00.331" v="22"/>
          <ac:grpSpMkLst>
            <pc:docMk/>
            <pc:sldMk cId="3377920599" sldId="351"/>
            <ac:grpSpMk id="3" creationId="{5C532637-E63D-492E-ACA7-A9BC0BE73933}"/>
          </ac:grpSpMkLst>
        </pc:grpChg>
        <pc:grpChg chg="del">
          <ac:chgData name="Ad Gerrits" userId="S::ad.gerrits@vng.nl::1e844392-3ac1-496e-b414-2cc5963c111d" providerId="AD" clId="Web-{B130CCA9-6C30-1FCE-59E4-CC02672163D5}" dt="2021-06-09T12:23:01.847" v="23"/>
          <ac:grpSpMkLst>
            <pc:docMk/>
            <pc:sldMk cId="3377920599" sldId="351"/>
            <ac:grpSpMk id="4" creationId="{870DA31C-28DF-4081-AACC-386D809A12A6}"/>
          </ac:grpSpMkLst>
        </pc:grpChg>
        <pc:grpChg chg="del">
          <ac:chgData name="Ad Gerrits" userId="S::ad.gerrits@vng.nl::1e844392-3ac1-496e-b414-2cc5963c111d" providerId="AD" clId="Web-{B130CCA9-6C30-1FCE-59E4-CC02672163D5}" dt="2021-06-09T12:22:58.190" v="21"/>
          <ac:grpSpMkLst>
            <pc:docMk/>
            <pc:sldMk cId="3377920599" sldId="351"/>
            <ac:grpSpMk id="5" creationId="{5E273AC7-1B98-4D21-BC12-09816868E0DB}"/>
          </ac:grpSpMkLst>
        </pc:grpChg>
        <pc:grpChg chg="del">
          <ac:chgData name="Ad Gerrits" userId="S::ad.gerrits@vng.nl::1e844392-3ac1-496e-b414-2cc5963c111d" providerId="AD" clId="Web-{B130CCA9-6C30-1FCE-59E4-CC02672163D5}" dt="2021-06-09T12:22:50.924" v="19"/>
          <ac:grpSpMkLst>
            <pc:docMk/>
            <pc:sldMk cId="3377920599" sldId="351"/>
            <ac:grpSpMk id="7" creationId="{F71FB3E5-93D5-45DF-9BF3-B669D5413859}"/>
          </ac:grpSpMkLst>
        </pc:grpChg>
        <pc:grpChg chg="del">
          <ac:chgData name="Ad Gerrits" userId="S::ad.gerrits@vng.nl::1e844392-3ac1-496e-b414-2cc5963c111d" providerId="AD" clId="Web-{B130CCA9-6C30-1FCE-59E4-CC02672163D5}" dt="2021-06-09T12:22:47.502" v="17"/>
          <ac:grpSpMkLst>
            <pc:docMk/>
            <pc:sldMk cId="3377920599" sldId="351"/>
            <ac:grpSpMk id="8" creationId="{90A0D73D-2978-4586-89BB-4FC51526462E}"/>
          </ac:grpSpMkLst>
        </pc:grpChg>
        <pc:grpChg chg="del">
          <ac:chgData name="Ad Gerrits" userId="S::ad.gerrits@vng.nl::1e844392-3ac1-496e-b414-2cc5963c111d" providerId="AD" clId="Web-{B130CCA9-6C30-1FCE-59E4-CC02672163D5}" dt="2021-06-09T12:22:49.112" v="18"/>
          <ac:grpSpMkLst>
            <pc:docMk/>
            <pc:sldMk cId="3377920599" sldId="351"/>
            <ac:grpSpMk id="9" creationId="{190630E4-FD72-4AA6-8726-5A323E79F311}"/>
          </ac:grpSpMkLst>
        </pc:grpChg>
        <pc:grpChg chg="del">
          <ac:chgData name="Ad Gerrits" userId="S::ad.gerrits@vng.nl::1e844392-3ac1-496e-b414-2cc5963c111d" providerId="AD" clId="Web-{B130CCA9-6C30-1FCE-59E4-CC02672163D5}" dt="2021-06-09T12:22:52.925" v="20"/>
          <ac:grpSpMkLst>
            <pc:docMk/>
            <pc:sldMk cId="3377920599" sldId="351"/>
            <ac:grpSpMk id="10" creationId="{BDAC1574-37B6-4053-9696-435712C410AB}"/>
          </ac:grpSpMkLst>
        </pc:grpChg>
        <pc:grpChg chg="mod">
          <ac:chgData name="Ad Gerrits" userId="S::ad.gerrits@vng.nl::1e844392-3ac1-496e-b414-2cc5963c111d" providerId="AD" clId="Web-{B130CCA9-6C30-1FCE-59E4-CC02672163D5}" dt="2021-06-09T12:24:06.223" v="30" actId="1076"/>
          <ac:grpSpMkLst>
            <pc:docMk/>
            <pc:sldMk cId="3377920599" sldId="351"/>
            <ac:grpSpMk id="30" creationId="{C284D29D-970F-4B5B-B226-EBC728C4340B}"/>
          </ac:grpSpMkLst>
        </pc:grpChg>
        <pc:grpChg chg="mod">
          <ac:chgData name="Ad Gerrits" userId="S::ad.gerrits@vng.nl::1e844392-3ac1-496e-b414-2cc5963c111d" providerId="AD" clId="Web-{B130CCA9-6C30-1FCE-59E4-CC02672163D5}" dt="2021-06-09T12:25:47.398" v="40" actId="1076"/>
          <ac:grpSpMkLst>
            <pc:docMk/>
            <pc:sldMk cId="3377920599" sldId="351"/>
            <ac:grpSpMk id="36" creationId="{469A88DE-E960-445B-99D8-A22EB4AFF0A8}"/>
          </ac:grpSpMkLst>
        </pc:grpChg>
        <pc:grpChg chg="mod">
          <ac:chgData name="Ad Gerrits" userId="S::ad.gerrits@vng.nl::1e844392-3ac1-496e-b414-2cc5963c111d" providerId="AD" clId="Web-{B130CCA9-6C30-1FCE-59E4-CC02672163D5}" dt="2021-06-09T12:24:49.178" v="35" actId="1076"/>
          <ac:grpSpMkLst>
            <pc:docMk/>
            <pc:sldMk cId="3377920599" sldId="351"/>
            <ac:grpSpMk id="37" creationId="{C076FDBF-2909-4011-B432-CB17AB266422}"/>
          </ac:grpSpMkLst>
        </pc:grpChg>
        <pc:grpChg chg="add del mod">
          <ac:chgData name="Ad Gerrits" userId="S::ad.gerrits@vng.nl::1e844392-3ac1-496e-b414-2cc5963c111d" providerId="AD" clId="Web-{B130CCA9-6C30-1FCE-59E4-CC02672163D5}" dt="2021-06-09T12:44:02.444" v="422"/>
          <ac:grpSpMkLst>
            <pc:docMk/>
            <pc:sldMk cId="3377920599" sldId="351"/>
            <ac:grpSpMk id="72" creationId="{8488A6E7-92FA-4029-A4F9-AC004483350A}"/>
          </ac:grpSpMkLst>
        </pc:grpChg>
        <pc:cxnChg chg="mod">
          <ac:chgData name="Ad Gerrits" userId="S::ad.gerrits@vng.nl::1e844392-3ac1-496e-b414-2cc5963c111d" providerId="AD" clId="Web-{B130CCA9-6C30-1FCE-59E4-CC02672163D5}" dt="2021-06-09T12:22:43.534" v="15"/>
          <ac:cxnSpMkLst>
            <pc:docMk/>
            <pc:sldMk cId="3377920599" sldId="351"/>
            <ac:cxnSpMk id="56" creationId="{10D69CD6-6BB7-4010-A7C5-CB8CD79862A6}"/>
          </ac:cxnSpMkLst>
        </pc:cxnChg>
        <pc:cxnChg chg="mod">
          <ac:chgData name="Ad Gerrits" userId="S::ad.gerrits@vng.nl::1e844392-3ac1-496e-b414-2cc5963c111d" providerId="AD" clId="Web-{B130CCA9-6C30-1FCE-59E4-CC02672163D5}" dt="2021-06-09T12:23:01.847" v="23"/>
          <ac:cxnSpMkLst>
            <pc:docMk/>
            <pc:sldMk cId="3377920599" sldId="351"/>
            <ac:cxnSpMk id="102" creationId="{67E0D301-7570-47A9-8755-90D3AD71E6D5}"/>
          </ac:cxnSpMkLst>
        </pc:cxnChg>
        <pc:cxnChg chg="mod">
          <ac:chgData name="Ad Gerrits" userId="S::ad.gerrits@vng.nl::1e844392-3ac1-496e-b414-2cc5963c111d" providerId="AD" clId="Web-{B130CCA9-6C30-1FCE-59E4-CC02672163D5}" dt="2021-06-09T12:22:47.502" v="17"/>
          <ac:cxnSpMkLst>
            <pc:docMk/>
            <pc:sldMk cId="3377920599" sldId="351"/>
            <ac:cxnSpMk id="123" creationId="{A577B3FC-3795-4F48-9599-F499A473A535}"/>
          </ac:cxnSpMkLst>
        </pc:cxnChg>
        <pc:cxnChg chg="mod">
          <ac:chgData name="Ad Gerrits" userId="S::ad.gerrits@vng.nl::1e844392-3ac1-496e-b414-2cc5963c111d" providerId="AD" clId="Web-{B130CCA9-6C30-1FCE-59E4-CC02672163D5}" dt="2021-06-09T12:22:49.112" v="18"/>
          <ac:cxnSpMkLst>
            <pc:docMk/>
            <pc:sldMk cId="3377920599" sldId="351"/>
            <ac:cxnSpMk id="137" creationId="{CFFA8DC6-712F-4D34-9D8F-1D7F44DBA161}"/>
          </ac:cxnSpMkLst>
        </pc:cxnChg>
        <pc:cxnChg chg="mod">
          <ac:chgData name="Ad Gerrits" userId="S::ad.gerrits@vng.nl::1e844392-3ac1-496e-b414-2cc5963c111d" providerId="AD" clId="Web-{B130CCA9-6C30-1FCE-59E4-CC02672163D5}" dt="2021-06-09T12:22:52.925" v="20"/>
          <ac:cxnSpMkLst>
            <pc:docMk/>
            <pc:sldMk cId="3377920599" sldId="351"/>
            <ac:cxnSpMk id="149" creationId="{FCE6B59D-FB27-43A7-A11C-DFC77E0A2D1C}"/>
          </ac:cxnSpMkLst>
        </pc:cxnChg>
      </pc:sldChg>
      <pc:sldChg chg="addSp delSp modSp new addAnim delAnim modAnim">
        <pc:chgData name="Ad Gerrits" userId="S::ad.gerrits@vng.nl::1e844392-3ac1-496e-b414-2cc5963c111d" providerId="AD" clId="Web-{B130CCA9-6C30-1FCE-59E4-CC02672163D5}" dt="2021-06-09T13:00:04.345" v="442" actId="14100"/>
        <pc:sldMkLst>
          <pc:docMk/>
          <pc:sldMk cId="2343487063" sldId="352"/>
        </pc:sldMkLst>
        <pc:spChg chg="mod">
          <ac:chgData name="Ad Gerrits" userId="S::ad.gerrits@vng.nl::1e844392-3ac1-496e-b414-2cc5963c111d" providerId="AD" clId="Web-{B130CCA9-6C30-1FCE-59E4-CC02672163D5}" dt="2021-06-09T12:30:48.344" v="88" actId="20577"/>
          <ac:spMkLst>
            <pc:docMk/>
            <pc:sldMk cId="2343487063" sldId="352"/>
            <ac:spMk id="2" creationId="{54A2536A-522C-4A00-A0AE-C2F5CCAC57D4}"/>
          </ac:spMkLst>
        </pc:spChg>
        <pc:spChg chg="add del mod">
          <ac:chgData name="Ad Gerrits" userId="S::ad.gerrits@vng.nl::1e844392-3ac1-496e-b414-2cc5963c111d" providerId="AD" clId="Web-{B130CCA9-6C30-1FCE-59E4-CC02672163D5}" dt="2021-06-09T12:59:18.187" v="435"/>
          <ac:spMkLst>
            <pc:docMk/>
            <pc:sldMk cId="2343487063" sldId="352"/>
            <ac:spMk id="5" creationId="{A76B6F05-9BB8-4651-9F4E-0805C240E0DE}"/>
          </ac:spMkLst>
        </pc:spChg>
        <pc:spChg chg="add mod">
          <ac:chgData name="Ad Gerrits" userId="S::ad.gerrits@vng.nl::1e844392-3ac1-496e-b414-2cc5963c111d" providerId="AD" clId="Web-{B130CCA9-6C30-1FCE-59E4-CC02672163D5}" dt="2021-06-09T13:00:04.345" v="442" actId="14100"/>
          <ac:spMkLst>
            <pc:docMk/>
            <pc:sldMk cId="2343487063" sldId="352"/>
            <ac:spMk id="7" creationId="{B28F0B38-8193-4324-B61F-4D320CDD5FDC}"/>
          </ac:spMkLst>
        </pc:spChg>
        <pc:spChg chg="add mod">
          <ac:chgData name="Ad Gerrits" userId="S::ad.gerrits@vng.nl::1e844392-3ac1-496e-b414-2cc5963c111d" providerId="AD" clId="Web-{B130CCA9-6C30-1FCE-59E4-CC02672163D5}" dt="2021-06-09T12:59:52.641" v="441" actId="14100"/>
          <ac:spMkLst>
            <pc:docMk/>
            <pc:sldMk cId="2343487063" sldId="352"/>
            <ac:spMk id="9" creationId="{BB563B8D-C8FD-4F8D-9193-33C69398E73E}"/>
          </ac:spMkLst>
        </pc:spChg>
        <pc:picChg chg="add del mod">
          <ac:chgData name="Ad Gerrits" userId="S::ad.gerrits@vng.nl::1e844392-3ac1-496e-b414-2cc5963c111d" providerId="AD" clId="Web-{B130CCA9-6C30-1FCE-59E4-CC02672163D5}" dt="2021-06-09T12:29:34.373" v="60"/>
          <ac:picMkLst>
            <pc:docMk/>
            <pc:sldMk cId="2343487063" sldId="352"/>
            <ac:picMk id="3" creationId="{F720EC04-9E28-46C7-B665-905D4AE5CB16}"/>
          </ac:picMkLst>
        </pc:picChg>
        <pc:picChg chg="add mod">
          <ac:chgData name="Ad Gerrits" userId="S::ad.gerrits@vng.nl::1e844392-3ac1-496e-b414-2cc5963c111d" providerId="AD" clId="Web-{B130CCA9-6C30-1FCE-59E4-CC02672163D5}" dt="2021-06-09T12:29:57.905" v="66" actId="1076"/>
          <ac:picMkLst>
            <pc:docMk/>
            <pc:sldMk cId="2343487063" sldId="352"/>
            <ac:picMk id="4" creationId="{67C56460-B737-49AD-BF39-33CECFBA44A8}"/>
          </ac:picMkLst>
        </pc:picChg>
      </pc:sldChg>
    </pc:docChg>
  </pc:docChgLst>
  <pc:docChgLst>
    <pc:chgData name="Ad Gerrits" userId="S::ad.gerrits@vng.nl::1e844392-3ac1-496e-b414-2cc5963c111d" providerId="AD" clId="Web-{2CF4181C-A285-3204-B2C2-DBB8EB62C9D8}"/>
    <pc:docChg chg="addSld modSld sldOrd">
      <pc:chgData name="Ad Gerrits" userId="S::ad.gerrits@vng.nl::1e844392-3ac1-496e-b414-2cc5963c111d" providerId="AD" clId="Web-{2CF4181C-A285-3204-B2C2-DBB8EB62C9D8}" dt="2021-06-09T07:45:46.402" v="578" actId="14100"/>
      <pc:docMkLst>
        <pc:docMk/>
      </pc:docMkLst>
      <pc:sldChg chg="addSp delSp modSp mod modClrScheme addAnim modAnim chgLayout">
        <pc:chgData name="Ad Gerrits" userId="S::ad.gerrits@vng.nl::1e844392-3ac1-496e-b414-2cc5963c111d" providerId="AD" clId="Web-{2CF4181C-A285-3204-B2C2-DBB8EB62C9D8}" dt="2021-06-09T07:07:48.205" v="162" actId="1076"/>
        <pc:sldMkLst>
          <pc:docMk/>
          <pc:sldMk cId="2134329141" sldId="339"/>
        </pc:sldMkLst>
        <pc:spChg chg="mod ord">
          <ac:chgData name="Ad Gerrits" userId="S::ad.gerrits@vng.nl::1e844392-3ac1-496e-b414-2cc5963c111d" providerId="AD" clId="Web-{2CF4181C-A285-3204-B2C2-DBB8EB62C9D8}" dt="2021-06-09T07:07:06.406" v="154"/>
          <ac:spMkLst>
            <pc:docMk/>
            <pc:sldMk cId="2134329141" sldId="339"/>
            <ac:spMk id="2" creationId="{40FFFBD9-6D14-4A4B-86EC-DECAF671A6F8}"/>
          </ac:spMkLst>
        </pc:spChg>
        <pc:spChg chg="add del mod ord">
          <ac:chgData name="Ad Gerrits" userId="S::ad.gerrits@vng.nl::1e844392-3ac1-496e-b414-2cc5963c111d" providerId="AD" clId="Web-{2CF4181C-A285-3204-B2C2-DBB8EB62C9D8}" dt="2021-06-09T07:06:55.233" v="153"/>
          <ac:spMkLst>
            <pc:docMk/>
            <pc:sldMk cId="2134329141" sldId="339"/>
            <ac:spMk id="3" creationId="{E66307A4-545E-4136-991B-D72B058FFA16}"/>
          </ac:spMkLst>
        </pc:spChg>
        <pc:spChg chg="add del mod">
          <ac:chgData name="Ad Gerrits" userId="S::ad.gerrits@vng.nl::1e844392-3ac1-496e-b414-2cc5963c111d" providerId="AD" clId="Web-{2CF4181C-A285-3204-B2C2-DBB8EB62C9D8}" dt="2021-06-09T06:51:00.042" v="99"/>
          <ac:spMkLst>
            <pc:docMk/>
            <pc:sldMk cId="2134329141" sldId="339"/>
            <ac:spMk id="6" creationId="{8E4382E0-E2A9-472F-8486-3FCF35738BB5}"/>
          </ac:spMkLst>
        </pc:spChg>
        <pc:spChg chg="add mod">
          <ac:chgData name="Ad Gerrits" userId="S::ad.gerrits@vng.nl::1e844392-3ac1-496e-b414-2cc5963c111d" providerId="AD" clId="Web-{2CF4181C-A285-3204-B2C2-DBB8EB62C9D8}" dt="2021-06-09T07:07:48.205" v="162" actId="1076"/>
          <ac:spMkLst>
            <pc:docMk/>
            <pc:sldMk cId="2134329141" sldId="339"/>
            <ac:spMk id="8" creationId="{C2AC61AA-DE47-4C3C-8144-B044F7CB0B42}"/>
          </ac:spMkLst>
        </pc:spChg>
        <pc:spChg chg="add mod">
          <ac:chgData name="Ad Gerrits" userId="S::ad.gerrits@vng.nl::1e844392-3ac1-496e-b414-2cc5963c111d" providerId="AD" clId="Web-{2CF4181C-A285-3204-B2C2-DBB8EB62C9D8}" dt="2021-06-09T07:07:14.453" v="158" actId="20577"/>
          <ac:spMkLst>
            <pc:docMk/>
            <pc:sldMk cId="2134329141" sldId="339"/>
            <ac:spMk id="9" creationId="{947B6F27-7FE1-41BA-87B8-2F2B9E822BB8}"/>
          </ac:spMkLst>
        </pc:spChg>
        <pc:spChg chg="add del mod">
          <ac:chgData name="Ad Gerrits" userId="S::ad.gerrits@vng.nl::1e844392-3ac1-496e-b414-2cc5963c111d" providerId="AD" clId="Web-{2CF4181C-A285-3204-B2C2-DBB8EB62C9D8}" dt="2021-06-09T07:07:06.406" v="154"/>
          <ac:spMkLst>
            <pc:docMk/>
            <pc:sldMk cId="2134329141" sldId="339"/>
            <ac:spMk id="11" creationId="{6DDF7233-A862-4700-A546-A8BC83B3AF30}"/>
          </ac:spMkLst>
        </pc:spChg>
        <pc:graphicFrameChg chg="add del mod modGraphic">
          <ac:chgData name="Ad Gerrits" userId="S::ad.gerrits@vng.nl::1e844392-3ac1-496e-b414-2cc5963c111d" providerId="AD" clId="Web-{2CF4181C-A285-3204-B2C2-DBB8EB62C9D8}" dt="2021-06-09T06:51:00.042" v="100"/>
          <ac:graphicFrameMkLst>
            <pc:docMk/>
            <pc:sldMk cId="2134329141" sldId="339"/>
            <ac:graphicFrameMk id="5" creationId="{00BB6C94-8A43-427D-80E4-CA8D99F6B841}"/>
          </ac:graphicFrameMkLst>
        </pc:graphicFrameChg>
        <pc:picChg chg="add mod">
          <ac:chgData name="Ad Gerrits" userId="S::ad.gerrits@vng.nl::1e844392-3ac1-496e-b414-2cc5963c111d" providerId="AD" clId="Web-{2CF4181C-A285-3204-B2C2-DBB8EB62C9D8}" dt="2021-06-09T07:07:21.313" v="159" actId="1076"/>
          <ac:picMkLst>
            <pc:docMk/>
            <pc:sldMk cId="2134329141" sldId="339"/>
            <ac:picMk id="7" creationId="{05F9E480-1423-46DA-B4E0-32A277220C84}"/>
          </ac:picMkLst>
        </pc:picChg>
      </pc:sldChg>
      <pc:sldChg chg="modSp">
        <pc:chgData name="Ad Gerrits" userId="S::ad.gerrits@vng.nl::1e844392-3ac1-496e-b414-2cc5963c111d" providerId="AD" clId="Web-{2CF4181C-A285-3204-B2C2-DBB8EB62C9D8}" dt="2021-06-09T07:45:46.402" v="578" actId="14100"/>
        <pc:sldMkLst>
          <pc:docMk/>
          <pc:sldMk cId="3752208645" sldId="340"/>
        </pc:sldMkLst>
        <pc:spChg chg="mod">
          <ac:chgData name="Ad Gerrits" userId="S::ad.gerrits@vng.nl::1e844392-3ac1-496e-b414-2cc5963c111d" providerId="AD" clId="Web-{2CF4181C-A285-3204-B2C2-DBB8EB62C9D8}" dt="2021-06-09T07:45:46.402" v="578" actId="14100"/>
          <ac:spMkLst>
            <pc:docMk/>
            <pc:sldMk cId="3752208645" sldId="340"/>
            <ac:spMk id="3" creationId="{E7344863-1AB2-4D1F-9C0E-B93B8D24C88E}"/>
          </ac:spMkLst>
        </pc:spChg>
      </pc:sldChg>
      <pc:sldChg chg="addSp delSp modSp mod ord setBg modClrScheme addAnim modAnim delDesignElem chgLayout">
        <pc:chgData name="Ad Gerrits" userId="S::ad.gerrits@vng.nl::1e844392-3ac1-496e-b414-2cc5963c111d" providerId="AD" clId="Web-{2CF4181C-A285-3204-B2C2-DBB8EB62C9D8}" dt="2021-06-09T07:30:25.963" v="258"/>
        <pc:sldMkLst>
          <pc:docMk/>
          <pc:sldMk cId="1228213587" sldId="341"/>
        </pc:sldMkLst>
        <pc:spChg chg="del mod ord">
          <ac:chgData name="Ad Gerrits" userId="S::ad.gerrits@vng.nl::1e844392-3ac1-496e-b414-2cc5963c111d" providerId="AD" clId="Web-{2CF4181C-A285-3204-B2C2-DBB8EB62C9D8}" dt="2021-06-08T16:09:04.691" v="15"/>
          <ac:spMkLst>
            <pc:docMk/>
            <pc:sldMk cId="1228213587" sldId="341"/>
            <ac:spMk id="2" creationId="{27A06983-F41D-45D9-881A-C659DC5D322F}"/>
          </ac:spMkLst>
        </pc:spChg>
        <pc:spChg chg="del mod ord">
          <ac:chgData name="Ad Gerrits" userId="S::ad.gerrits@vng.nl::1e844392-3ac1-496e-b414-2cc5963c111d" providerId="AD" clId="Web-{2CF4181C-A285-3204-B2C2-DBB8EB62C9D8}" dt="2021-06-08T16:09:02.300" v="14"/>
          <ac:spMkLst>
            <pc:docMk/>
            <pc:sldMk cId="1228213587" sldId="341"/>
            <ac:spMk id="3" creationId="{FF4666A4-C529-495D-9016-B1EF96E08635}"/>
          </ac:spMkLst>
        </pc:spChg>
        <pc:spChg chg="add del mod ord">
          <ac:chgData name="Ad Gerrits" userId="S::ad.gerrits@vng.nl::1e844392-3ac1-496e-b414-2cc5963c111d" providerId="AD" clId="Web-{2CF4181C-A285-3204-B2C2-DBB8EB62C9D8}" dt="2021-06-09T07:17:05.093" v="179"/>
          <ac:spMkLst>
            <pc:docMk/>
            <pc:sldMk cId="1228213587" sldId="341"/>
            <ac:spMk id="5" creationId="{861ACD88-5F53-4EFD-84D8-5920185D81F4}"/>
          </ac:spMkLst>
        </pc:spChg>
        <pc:spChg chg="add del">
          <ac:chgData name="Ad Gerrits" userId="S::ad.gerrits@vng.nl::1e844392-3ac1-496e-b414-2cc5963c111d" providerId="AD" clId="Web-{2CF4181C-A285-3204-B2C2-DBB8EB62C9D8}" dt="2021-06-08T16:10:54.616" v="21"/>
          <ac:spMkLst>
            <pc:docMk/>
            <pc:sldMk cId="1228213587" sldId="341"/>
            <ac:spMk id="6" creationId="{32BC26D8-82FB-445E-AA49-62A77D7C1EE0}"/>
          </ac:spMkLst>
        </pc:spChg>
        <pc:spChg chg="add mod">
          <ac:chgData name="Ad Gerrits" userId="S::ad.gerrits@vng.nl::1e844392-3ac1-496e-b414-2cc5963c111d" providerId="AD" clId="Web-{2CF4181C-A285-3204-B2C2-DBB8EB62C9D8}" dt="2021-06-09T07:22:30.845" v="223" actId="20577"/>
          <ac:spMkLst>
            <pc:docMk/>
            <pc:sldMk cId="1228213587" sldId="341"/>
            <ac:spMk id="9" creationId="{09CEE05D-DAAF-405D-B0DA-9C73A88E0A90}"/>
          </ac:spMkLst>
        </pc:spChg>
        <pc:spChg chg="add del">
          <ac:chgData name="Ad Gerrits" userId="S::ad.gerrits@vng.nl::1e844392-3ac1-496e-b414-2cc5963c111d" providerId="AD" clId="Web-{2CF4181C-A285-3204-B2C2-DBB8EB62C9D8}" dt="2021-06-08T16:09:21.050" v="19"/>
          <ac:spMkLst>
            <pc:docMk/>
            <pc:sldMk cId="1228213587" sldId="341"/>
            <ac:spMk id="9" creationId="{42A4FC2C-047E-45A5-965D-8E1E3BF09BC6}"/>
          </ac:spMkLst>
        </pc:spChg>
        <pc:spChg chg="add del">
          <ac:chgData name="Ad Gerrits" userId="S::ad.gerrits@vng.nl::1e844392-3ac1-496e-b414-2cc5963c111d" providerId="AD" clId="Web-{2CF4181C-A285-3204-B2C2-DBB8EB62C9D8}" dt="2021-06-08T16:10:54.616" v="21"/>
          <ac:spMkLst>
            <pc:docMk/>
            <pc:sldMk cId="1228213587" sldId="341"/>
            <ac:spMk id="11" creationId="{CB44330D-EA18-4254-AA95-EB49948539B8}"/>
          </ac:spMkLst>
        </pc:spChg>
        <pc:picChg chg="add del mod">
          <ac:chgData name="Ad Gerrits" userId="S::ad.gerrits@vng.nl::1e844392-3ac1-496e-b414-2cc5963c111d" providerId="AD" clId="Web-{2CF4181C-A285-3204-B2C2-DBB8EB62C9D8}" dt="2021-06-09T07:15:29.682" v="171"/>
          <ac:picMkLst>
            <pc:docMk/>
            <pc:sldMk cId="1228213587" sldId="341"/>
            <ac:picMk id="2" creationId="{C592CB35-E3F4-45FB-9228-9E037768CF0A}"/>
          </ac:picMkLst>
        </pc:picChg>
        <pc:picChg chg="add mod">
          <ac:chgData name="Ad Gerrits" userId="S::ad.gerrits@vng.nl::1e844392-3ac1-496e-b414-2cc5963c111d" providerId="AD" clId="Web-{2CF4181C-A285-3204-B2C2-DBB8EB62C9D8}" dt="2021-06-09T07:29:04.615" v="247" actId="14100"/>
          <ac:picMkLst>
            <pc:docMk/>
            <pc:sldMk cId="1228213587" sldId="341"/>
            <ac:picMk id="3" creationId="{C1FE4651-E240-4691-AAB5-390970D42DC6}"/>
          </ac:picMkLst>
        </pc:picChg>
        <pc:picChg chg="add del mod">
          <ac:chgData name="Ad Gerrits" userId="S::ad.gerrits@vng.nl::1e844392-3ac1-496e-b414-2cc5963c111d" providerId="AD" clId="Web-{2CF4181C-A285-3204-B2C2-DBB8EB62C9D8}" dt="2021-06-09T07:16:46.108" v="175"/>
          <ac:picMkLst>
            <pc:docMk/>
            <pc:sldMk cId="1228213587" sldId="341"/>
            <ac:picMk id="4" creationId="{E15301B9-3475-4742-BBDE-62C52FFA057C}"/>
          </ac:picMkLst>
        </pc:picChg>
        <pc:picChg chg="add mod">
          <ac:chgData name="Ad Gerrits" userId="S::ad.gerrits@vng.nl::1e844392-3ac1-496e-b414-2cc5963c111d" providerId="AD" clId="Web-{2CF4181C-A285-3204-B2C2-DBB8EB62C9D8}" dt="2021-06-09T07:19:16.491" v="198" actId="1076"/>
          <ac:picMkLst>
            <pc:docMk/>
            <pc:sldMk cId="1228213587" sldId="341"/>
            <ac:picMk id="6" creationId="{12AFE21B-9A65-434B-BCC6-878FA1B0A475}"/>
          </ac:picMkLst>
        </pc:picChg>
        <pc:picChg chg="add mod">
          <ac:chgData name="Ad Gerrits" userId="S::ad.gerrits@vng.nl::1e844392-3ac1-496e-b414-2cc5963c111d" providerId="AD" clId="Web-{2CF4181C-A285-3204-B2C2-DBB8EB62C9D8}" dt="2021-06-09T07:28:51.959" v="245" actId="1076"/>
          <ac:picMkLst>
            <pc:docMk/>
            <pc:sldMk cId="1228213587" sldId="341"/>
            <ac:picMk id="7" creationId="{C2D26013-87CE-4F95-A5DF-BADC641CCE86}"/>
          </ac:picMkLst>
        </pc:picChg>
        <pc:picChg chg="add mod">
          <ac:chgData name="Ad Gerrits" userId="S::ad.gerrits@vng.nl::1e844392-3ac1-496e-b414-2cc5963c111d" providerId="AD" clId="Web-{2CF4181C-A285-3204-B2C2-DBB8EB62C9D8}" dt="2021-06-09T07:29:09.694" v="248" actId="14100"/>
          <ac:picMkLst>
            <pc:docMk/>
            <pc:sldMk cId="1228213587" sldId="341"/>
            <ac:picMk id="8" creationId="{1116E98A-01F9-4FDA-A45A-3A848927CBDB}"/>
          </ac:picMkLst>
        </pc:picChg>
        <pc:picChg chg="add mod">
          <ac:chgData name="Ad Gerrits" userId="S::ad.gerrits@vng.nl::1e844392-3ac1-496e-b414-2cc5963c111d" providerId="AD" clId="Web-{2CF4181C-A285-3204-B2C2-DBB8EB62C9D8}" dt="2021-06-09T07:28:36.536" v="242" actId="14100"/>
          <ac:picMkLst>
            <pc:docMk/>
            <pc:sldMk cId="1228213587" sldId="341"/>
            <ac:picMk id="10" creationId="{63ADDA18-FD70-45E9-9022-F3416C8F5541}"/>
          </ac:picMkLst>
        </pc:picChg>
      </pc:sldChg>
      <pc:sldChg chg="addSp delSp modSp new mod modClrScheme chgLayout">
        <pc:chgData name="Ad Gerrits" userId="S::ad.gerrits@vng.nl::1e844392-3ac1-496e-b414-2cc5963c111d" providerId="AD" clId="Web-{2CF4181C-A285-3204-B2C2-DBB8EB62C9D8}" dt="2021-06-09T07:04:34.944" v="139" actId="14100"/>
        <pc:sldMkLst>
          <pc:docMk/>
          <pc:sldMk cId="1711266939" sldId="342"/>
        </pc:sldMkLst>
        <pc:spChg chg="mod ord">
          <ac:chgData name="Ad Gerrits" userId="S::ad.gerrits@vng.nl::1e844392-3ac1-496e-b414-2cc5963c111d" providerId="AD" clId="Web-{2CF4181C-A285-3204-B2C2-DBB8EB62C9D8}" dt="2021-06-09T07:02:52.470" v="135" actId="20577"/>
          <ac:spMkLst>
            <pc:docMk/>
            <pc:sldMk cId="1711266939" sldId="342"/>
            <ac:spMk id="2" creationId="{67A16380-899C-4CA0-8CB5-255A40786094}"/>
          </ac:spMkLst>
        </pc:spChg>
        <pc:spChg chg="del">
          <ac:chgData name="Ad Gerrits" userId="S::ad.gerrits@vng.nl::1e844392-3ac1-496e-b414-2cc5963c111d" providerId="AD" clId="Web-{2CF4181C-A285-3204-B2C2-DBB8EB62C9D8}" dt="2021-06-09T07:02:31.719" v="129"/>
          <ac:spMkLst>
            <pc:docMk/>
            <pc:sldMk cId="1711266939" sldId="342"/>
            <ac:spMk id="3" creationId="{5EDCC7C7-E86A-4BE7-A377-D194962B5B1A}"/>
          </ac:spMkLst>
        </pc:spChg>
        <pc:picChg chg="add del mod">
          <ac:chgData name="Ad Gerrits" userId="S::ad.gerrits@vng.nl::1e844392-3ac1-496e-b414-2cc5963c111d" providerId="AD" clId="Web-{2CF4181C-A285-3204-B2C2-DBB8EB62C9D8}" dt="2021-06-09T07:04:27.491" v="136"/>
          <ac:picMkLst>
            <pc:docMk/>
            <pc:sldMk cId="1711266939" sldId="342"/>
            <ac:picMk id="4" creationId="{381FBE31-6806-488F-A990-CAF1BEA10123}"/>
          </ac:picMkLst>
        </pc:picChg>
        <pc:picChg chg="add mod">
          <ac:chgData name="Ad Gerrits" userId="S::ad.gerrits@vng.nl::1e844392-3ac1-496e-b414-2cc5963c111d" providerId="AD" clId="Web-{2CF4181C-A285-3204-B2C2-DBB8EB62C9D8}" dt="2021-06-09T07:04:34.944" v="139" actId="14100"/>
          <ac:picMkLst>
            <pc:docMk/>
            <pc:sldMk cId="1711266939" sldId="342"/>
            <ac:picMk id="5" creationId="{BF2C9B3C-9BA0-44D1-813B-44FE8726DCA2}"/>
          </ac:picMkLst>
        </pc:picChg>
      </pc:sldChg>
      <pc:sldChg chg="addSp modSp new addAnim modAnim">
        <pc:chgData name="Ad Gerrits" userId="S::ad.gerrits@vng.nl::1e844392-3ac1-496e-b414-2cc5963c111d" providerId="AD" clId="Web-{2CF4181C-A285-3204-B2C2-DBB8EB62C9D8}" dt="2021-06-09T07:35:09.244" v="302" actId="20577"/>
        <pc:sldMkLst>
          <pc:docMk/>
          <pc:sldMk cId="2339218163" sldId="343"/>
        </pc:sldMkLst>
        <pc:spChg chg="mod">
          <ac:chgData name="Ad Gerrits" userId="S::ad.gerrits@vng.nl::1e844392-3ac1-496e-b414-2cc5963c111d" providerId="AD" clId="Web-{2CF4181C-A285-3204-B2C2-DBB8EB62C9D8}" dt="2021-06-09T07:24:22.819" v="236" actId="20577"/>
          <ac:spMkLst>
            <pc:docMk/>
            <pc:sldMk cId="2339218163" sldId="343"/>
            <ac:spMk id="2" creationId="{674FC6A7-4014-4E8D-8A9E-8E9D3A4CD66C}"/>
          </ac:spMkLst>
        </pc:spChg>
        <pc:spChg chg="add mod">
          <ac:chgData name="Ad Gerrits" userId="S::ad.gerrits@vng.nl::1e844392-3ac1-496e-b414-2cc5963c111d" providerId="AD" clId="Web-{2CF4181C-A285-3204-B2C2-DBB8EB62C9D8}" dt="2021-06-09T07:35:09.244" v="302" actId="20577"/>
          <ac:spMkLst>
            <pc:docMk/>
            <pc:sldMk cId="2339218163" sldId="343"/>
            <ac:spMk id="3" creationId="{33FEA88D-5EDC-469B-8012-9BBDA5C0F901}"/>
          </ac:spMkLst>
        </pc:spChg>
        <pc:spChg chg="add mod">
          <ac:chgData name="Ad Gerrits" userId="S::ad.gerrits@vng.nl::1e844392-3ac1-496e-b414-2cc5963c111d" providerId="AD" clId="Web-{2CF4181C-A285-3204-B2C2-DBB8EB62C9D8}" dt="2021-06-09T07:34:45.461" v="296" actId="1076"/>
          <ac:spMkLst>
            <pc:docMk/>
            <pc:sldMk cId="2339218163" sldId="343"/>
            <ac:spMk id="5" creationId="{E5297233-E7C5-4EFF-A81A-C2213A85B164}"/>
          </ac:spMkLst>
        </pc:spChg>
        <pc:picChg chg="add mod">
          <ac:chgData name="Ad Gerrits" userId="S::ad.gerrits@vng.nl::1e844392-3ac1-496e-b414-2cc5963c111d" providerId="AD" clId="Web-{2CF4181C-A285-3204-B2C2-DBB8EB62C9D8}" dt="2021-06-09T07:33:06.300" v="271" actId="14100"/>
          <ac:picMkLst>
            <pc:docMk/>
            <pc:sldMk cId="2339218163" sldId="343"/>
            <ac:picMk id="4" creationId="{A3ED6BA4-A50F-4B5F-B785-CD1C76C8E7C7}"/>
          </ac:picMkLst>
        </pc:picChg>
      </pc:sldChg>
      <pc:sldChg chg="addSp delSp modSp new mod modClrScheme chgLayout">
        <pc:chgData name="Ad Gerrits" userId="S::ad.gerrits@vng.nl::1e844392-3ac1-496e-b414-2cc5963c111d" providerId="AD" clId="Web-{2CF4181C-A285-3204-B2C2-DBB8EB62C9D8}" dt="2021-06-09T07:45:07.088" v="577" actId="14100"/>
        <pc:sldMkLst>
          <pc:docMk/>
          <pc:sldMk cId="4268034822" sldId="344"/>
        </pc:sldMkLst>
        <pc:spChg chg="mod ord">
          <ac:chgData name="Ad Gerrits" userId="S::ad.gerrits@vng.nl::1e844392-3ac1-496e-b414-2cc5963c111d" providerId="AD" clId="Web-{2CF4181C-A285-3204-B2C2-DBB8EB62C9D8}" dt="2021-06-09T07:37:38.846" v="348"/>
          <ac:spMkLst>
            <pc:docMk/>
            <pc:sldMk cId="4268034822" sldId="344"/>
            <ac:spMk id="2" creationId="{56F2E449-1547-4CA5-B28C-19765CA2D68C}"/>
          </ac:spMkLst>
        </pc:spChg>
        <pc:spChg chg="add del mod">
          <ac:chgData name="Ad Gerrits" userId="S::ad.gerrits@vng.nl::1e844392-3ac1-496e-b414-2cc5963c111d" providerId="AD" clId="Web-{2CF4181C-A285-3204-B2C2-DBB8EB62C9D8}" dt="2021-06-09T07:37:42.721" v="349"/>
          <ac:spMkLst>
            <pc:docMk/>
            <pc:sldMk cId="4268034822" sldId="344"/>
            <ac:spMk id="3" creationId="{2AB97B87-27D7-4FB5-974D-2059A4459CCA}"/>
          </ac:spMkLst>
        </pc:spChg>
        <pc:spChg chg="add mod ord">
          <ac:chgData name="Ad Gerrits" userId="S::ad.gerrits@vng.nl::1e844392-3ac1-496e-b414-2cc5963c111d" providerId="AD" clId="Web-{2CF4181C-A285-3204-B2C2-DBB8EB62C9D8}" dt="2021-06-09T07:45:07.088" v="577" actId="14100"/>
          <ac:spMkLst>
            <pc:docMk/>
            <pc:sldMk cId="4268034822" sldId="344"/>
            <ac:spMk id="4" creationId="{534ACC79-5283-4DAF-B84C-3AEDE0F27D14}"/>
          </ac:spMkLst>
        </pc:spChg>
      </pc:sldChg>
    </pc:docChg>
  </pc:docChgLst>
  <pc:docChgLst>
    <pc:chgData name="Jeanot" userId="cdf441b5-59e9-4346-906c-b64ac00bf298" providerId="ADAL" clId="{E88EC40F-4623-4774-847C-DA3898524106}"/>
    <pc:docChg chg="undo custSel addSld delSld modSld sldOrd">
      <pc:chgData name="Jeanot" userId="cdf441b5-59e9-4346-906c-b64ac00bf298" providerId="ADAL" clId="{E88EC40F-4623-4774-847C-DA3898524106}" dt="2021-06-09T14:55:48.876" v="3216" actId="478"/>
      <pc:docMkLst>
        <pc:docMk/>
      </pc:docMkLst>
      <pc:sldChg chg="addSp delSp modSp add mod modAnim">
        <pc:chgData name="Jeanot" userId="cdf441b5-59e9-4346-906c-b64ac00bf298" providerId="ADAL" clId="{E88EC40F-4623-4774-847C-DA3898524106}" dt="2021-06-09T09:21:16.541" v="3040" actId="478"/>
        <pc:sldMkLst>
          <pc:docMk/>
          <pc:sldMk cId="3715562829" sldId="297"/>
        </pc:sldMkLst>
        <pc:spChg chg="mod">
          <ac:chgData name="Jeanot" userId="cdf441b5-59e9-4346-906c-b64ac00bf298" providerId="ADAL" clId="{E88EC40F-4623-4774-847C-DA3898524106}" dt="2021-06-09T09:14:06.750" v="2924" actId="20577"/>
          <ac:spMkLst>
            <pc:docMk/>
            <pc:sldMk cId="3715562829" sldId="297"/>
            <ac:spMk id="2" creationId="{85EDFF7E-0613-4D0E-A9FC-D319A9CFDF81}"/>
          </ac:spMkLst>
        </pc:spChg>
        <pc:spChg chg="mod">
          <ac:chgData name="Jeanot" userId="cdf441b5-59e9-4346-906c-b64ac00bf298" providerId="ADAL" clId="{E88EC40F-4623-4774-847C-DA3898524106}" dt="2021-06-09T09:14:12.735" v="2932" actId="20577"/>
          <ac:spMkLst>
            <pc:docMk/>
            <pc:sldMk cId="3715562829" sldId="297"/>
            <ac:spMk id="6" creationId="{9F126EBE-0739-46DE-9FA6-3C824EB78319}"/>
          </ac:spMkLst>
        </pc:spChg>
        <pc:spChg chg="mod">
          <ac:chgData name="Jeanot" userId="cdf441b5-59e9-4346-906c-b64ac00bf298" providerId="ADAL" clId="{E88EC40F-4623-4774-847C-DA3898524106}" dt="2021-06-09T08:05:40.207" v="191" actId="164"/>
          <ac:spMkLst>
            <pc:docMk/>
            <pc:sldMk cId="3715562829" sldId="297"/>
            <ac:spMk id="8" creationId="{A8475AC7-5F89-4185-BF5F-18EF4B969072}"/>
          </ac:spMkLst>
        </pc:spChg>
        <pc:spChg chg="mod">
          <ac:chgData name="Jeanot" userId="cdf441b5-59e9-4346-906c-b64ac00bf298" providerId="ADAL" clId="{E88EC40F-4623-4774-847C-DA3898524106}" dt="2021-06-09T08:05:40.207" v="191" actId="164"/>
          <ac:spMkLst>
            <pc:docMk/>
            <pc:sldMk cId="3715562829" sldId="297"/>
            <ac:spMk id="12" creationId="{EF1418E4-98C8-4F0A-AC15-F58A2E1CBF18}"/>
          </ac:spMkLst>
        </pc:spChg>
        <pc:spChg chg="mod">
          <ac:chgData name="Jeanot" userId="cdf441b5-59e9-4346-906c-b64ac00bf298" providerId="ADAL" clId="{E88EC40F-4623-4774-847C-DA3898524106}" dt="2021-06-09T09:14:04.224" v="2922" actId="20577"/>
          <ac:spMkLst>
            <pc:docMk/>
            <pc:sldMk cId="3715562829" sldId="297"/>
            <ac:spMk id="27" creationId="{EC2805D0-6818-4723-A48B-5C317DBAC673}"/>
          </ac:spMkLst>
        </pc:spChg>
        <pc:spChg chg="mod">
          <ac:chgData name="Jeanot" userId="cdf441b5-59e9-4346-906c-b64ac00bf298" providerId="ADAL" clId="{E88EC40F-4623-4774-847C-DA3898524106}" dt="2021-06-09T08:05:40.207" v="191" actId="164"/>
          <ac:spMkLst>
            <pc:docMk/>
            <pc:sldMk cId="3715562829" sldId="297"/>
            <ac:spMk id="31" creationId="{F5F318E1-89A4-410B-A8A5-9087F19BDB44}"/>
          </ac:spMkLst>
        </pc:spChg>
        <pc:spChg chg="mod">
          <ac:chgData name="Jeanot" userId="cdf441b5-59e9-4346-906c-b64ac00bf298" providerId="ADAL" clId="{E88EC40F-4623-4774-847C-DA3898524106}" dt="2021-06-09T08:05:40.207" v="191" actId="164"/>
          <ac:spMkLst>
            <pc:docMk/>
            <pc:sldMk cId="3715562829" sldId="297"/>
            <ac:spMk id="32" creationId="{87E69357-C2DF-44EE-BF5C-FE46DBA88171}"/>
          </ac:spMkLst>
        </pc:spChg>
        <pc:spChg chg="mod">
          <ac:chgData name="Jeanot" userId="cdf441b5-59e9-4346-906c-b64ac00bf298" providerId="ADAL" clId="{E88EC40F-4623-4774-847C-DA3898524106}" dt="2021-06-09T08:05:40.207" v="191" actId="164"/>
          <ac:spMkLst>
            <pc:docMk/>
            <pc:sldMk cId="3715562829" sldId="297"/>
            <ac:spMk id="34" creationId="{295321DF-7E2C-4926-BE20-2069B4C18D27}"/>
          </ac:spMkLst>
        </pc:spChg>
        <pc:spChg chg="mod">
          <ac:chgData name="Jeanot" userId="cdf441b5-59e9-4346-906c-b64ac00bf298" providerId="ADAL" clId="{E88EC40F-4623-4774-847C-DA3898524106}" dt="2021-06-09T09:14:09.992" v="2929" actId="20577"/>
          <ac:spMkLst>
            <pc:docMk/>
            <pc:sldMk cId="3715562829" sldId="297"/>
            <ac:spMk id="39" creationId="{0698B05C-97A7-492F-B990-A1823B5DC16A}"/>
          </ac:spMkLst>
        </pc:spChg>
        <pc:spChg chg="mod">
          <ac:chgData name="Jeanot" userId="cdf441b5-59e9-4346-906c-b64ac00bf298" providerId="ADAL" clId="{E88EC40F-4623-4774-847C-DA3898524106}" dt="2021-06-09T08:05:56.079" v="193" actId="164"/>
          <ac:spMkLst>
            <pc:docMk/>
            <pc:sldMk cId="3715562829" sldId="297"/>
            <ac:spMk id="41" creationId="{EC7497CA-902D-4678-ACAA-DABF2F154F8F}"/>
          </ac:spMkLst>
        </pc:spChg>
        <pc:spChg chg="mod">
          <ac:chgData name="Jeanot" userId="cdf441b5-59e9-4346-906c-b64ac00bf298" providerId="ADAL" clId="{E88EC40F-4623-4774-847C-DA3898524106}" dt="2021-06-09T08:05:56.079" v="193" actId="164"/>
          <ac:spMkLst>
            <pc:docMk/>
            <pc:sldMk cId="3715562829" sldId="297"/>
            <ac:spMk id="42" creationId="{F04D386B-5698-4C10-9DCF-9A9A6BB9CA57}"/>
          </ac:spMkLst>
        </pc:spChg>
        <pc:spChg chg="mod">
          <ac:chgData name="Jeanot" userId="cdf441b5-59e9-4346-906c-b64ac00bf298" providerId="ADAL" clId="{E88EC40F-4623-4774-847C-DA3898524106}" dt="2021-06-09T08:05:56.079" v="193" actId="164"/>
          <ac:spMkLst>
            <pc:docMk/>
            <pc:sldMk cId="3715562829" sldId="297"/>
            <ac:spMk id="43" creationId="{23ACA176-78ED-4D65-9C27-B6627FEB63CF}"/>
          </ac:spMkLst>
        </pc:spChg>
        <pc:spChg chg="mod">
          <ac:chgData name="Jeanot" userId="cdf441b5-59e9-4346-906c-b64ac00bf298" providerId="ADAL" clId="{E88EC40F-4623-4774-847C-DA3898524106}" dt="2021-06-09T08:05:40.207" v="191" actId="164"/>
          <ac:spMkLst>
            <pc:docMk/>
            <pc:sldMk cId="3715562829" sldId="297"/>
            <ac:spMk id="45" creationId="{EC0F156D-1DD3-4CCC-B3F1-3E39E4DF82E6}"/>
          </ac:spMkLst>
        </pc:spChg>
        <pc:spChg chg="mod">
          <ac:chgData name="Jeanot" userId="cdf441b5-59e9-4346-906c-b64ac00bf298" providerId="ADAL" clId="{E88EC40F-4623-4774-847C-DA3898524106}" dt="2021-06-09T08:05:56.079" v="193" actId="164"/>
          <ac:spMkLst>
            <pc:docMk/>
            <pc:sldMk cId="3715562829" sldId="297"/>
            <ac:spMk id="46" creationId="{94D24E25-C3AF-4D48-B7D5-F9D974AACCF0}"/>
          </ac:spMkLst>
        </pc:spChg>
        <pc:spChg chg="mod">
          <ac:chgData name="Jeanot" userId="cdf441b5-59e9-4346-906c-b64ac00bf298" providerId="ADAL" clId="{E88EC40F-4623-4774-847C-DA3898524106}" dt="2021-06-09T08:05:40.207" v="191" actId="164"/>
          <ac:spMkLst>
            <pc:docMk/>
            <pc:sldMk cId="3715562829" sldId="297"/>
            <ac:spMk id="47" creationId="{6CC4E7D3-A59E-4F03-B6B6-89D946A2617F}"/>
          </ac:spMkLst>
        </pc:spChg>
        <pc:spChg chg="mod">
          <ac:chgData name="Jeanot" userId="cdf441b5-59e9-4346-906c-b64ac00bf298" providerId="ADAL" clId="{E88EC40F-4623-4774-847C-DA3898524106}" dt="2021-06-09T08:05:56.079" v="193" actId="164"/>
          <ac:spMkLst>
            <pc:docMk/>
            <pc:sldMk cId="3715562829" sldId="297"/>
            <ac:spMk id="48" creationId="{92D21E40-0C9C-4B2B-ACCB-D3315946E3ED}"/>
          </ac:spMkLst>
        </pc:spChg>
        <pc:spChg chg="mod">
          <ac:chgData name="Jeanot" userId="cdf441b5-59e9-4346-906c-b64ac00bf298" providerId="ADAL" clId="{E88EC40F-4623-4774-847C-DA3898524106}" dt="2021-06-09T08:05:56.079" v="193" actId="164"/>
          <ac:spMkLst>
            <pc:docMk/>
            <pc:sldMk cId="3715562829" sldId="297"/>
            <ac:spMk id="50" creationId="{7DF89C25-A427-484F-9D6E-9522FAAE61BC}"/>
          </ac:spMkLst>
        </pc:spChg>
        <pc:spChg chg="mod">
          <ac:chgData name="Jeanot" userId="cdf441b5-59e9-4346-906c-b64ac00bf298" providerId="ADAL" clId="{E88EC40F-4623-4774-847C-DA3898524106}" dt="2021-06-09T08:05:56.079" v="193" actId="164"/>
          <ac:spMkLst>
            <pc:docMk/>
            <pc:sldMk cId="3715562829" sldId="297"/>
            <ac:spMk id="51" creationId="{C600D365-F1E7-416A-96E9-25E3194A1C8E}"/>
          </ac:spMkLst>
        </pc:spChg>
        <pc:spChg chg="mod">
          <ac:chgData name="Jeanot" userId="cdf441b5-59e9-4346-906c-b64ac00bf298" providerId="ADAL" clId="{E88EC40F-4623-4774-847C-DA3898524106}" dt="2021-06-09T08:05:56.079" v="193" actId="164"/>
          <ac:spMkLst>
            <pc:docMk/>
            <pc:sldMk cId="3715562829" sldId="297"/>
            <ac:spMk id="52" creationId="{2699DB30-87AB-4748-A66B-5F24CB220B2A}"/>
          </ac:spMkLst>
        </pc:spChg>
        <pc:spChg chg="mod">
          <ac:chgData name="Jeanot" userId="cdf441b5-59e9-4346-906c-b64ac00bf298" providerId="ADAL" clId="{E88EC40F-4623-4774-847C-DA3898524106}" dt="2021-06-09T08:05:40.207" v="191" actId="164"/>
          <ac:spMkLst>
            <pc:docMk/>
            <pc:sldMk cId="3715562829" sldId="297"/>
            <ac:spMk id="53" creationId="{4D629293-58A4-458D-9CFF-96D93BAC68FB}"/>
          </ac:spMkLst>
        </pc:spChg>
        <pc:spChg chg="mod">
          <ac:chgData name="Jeanot" userId="cdf441b5-59e9-4346-906c-b64ac00bf298" providerId="ADAL" clId="{E88EC40F-4623-4774-847C-DA3898524106}" dt="2021-06-09T08:05:40.207" v="191" actId="164"/>
          <ac:spMkLst>
            <pc:docMk/>
            <pc:sldMk cId="3715562829" sldId="297"/>
            <ac:spMk id="54" creationId="{996FD065-B8CF-48B0-9CC7-7BE03AFAAFD1}"/>
          </ac:spMkLst>
        </pc:spChg>
        <pc:spChg chg="del">
          <ac:chgData name="Jeanot" userId="cdf441b5-59e9-4346-906c-b64ac00bf298" providerId="ADAL" clId="{E88EC40F-4623-4774-847C-DA3898524106}" dt="2021-06-09T08:01:49.156" v="147" actId="478"/>
          <ac:spMkLst>
            <pc:docMk/>
            <pc:sldMk cId="3715562829" sldId="297"/>
            <ac:spMk id="59" creationId="{656D029C-40A4-4F31-8EA4-2DD4F0533376}"/>
          </ac:spMkLst>
        </pc:spChg>
        <pc:spChg chg="del">
          <ac:chgData name="Jeanot" userId="cdf441b5-59e9-4346-906c-b64ac00bf298" providerId="ADAL" clId="{E88EC40F-4623-4774-847C-DA3898524106}" dt="2021-06-09T09:21:16.541" v="3040" actId="478"/>
          <ac:spMkLst>
            <pc:docMk/>
            <pc:sldMk cId="3715562829" sldId="297"/>
            <ac:spMk id="60" creationId="{39649335-7AAA-4AA5-A65F-4FC9969BBC31}"/>
          </ac:spMkLst>
        </pc:spChg>
        <pc:grpChg chg="add mod">
          <ac:chgData name="Jeanot" userId="cdf441b5-59e9-4346-906c-b64ac00bf298" providerId="ADAL" clId="{E88EC40F-4623-4774-847C-DA3898524106}" dt="2021-06-09T08:05:40.207" v="191" actId="164"/>
          <ac:grpSpMkLst>
            <pc:docMk/>
            <pc:sldMk cId="3715562829" sldId="297"/>
            <ac:grpSpMk id="9" creationId="{18A3AE5E-F93E-49FC-B3F8-712E33325085}"/>
          </ac:grpSpMkLst>
        </pc:grpChg>
        <pc:grpChg chg="add mod">
          <ac:chgData name="Jeanot" userId="cdf441b5-59e9-4346-906c-b64ac00bf298" providerId="ADAL" clId="{E88EC40F-4623-4774-847C-DA3898524106}" dt="2021-06-09T08:05:56.079" v="193" actId="164"/>
          <ac:grpSpMkLst>
            <pc:docMk/>
            <pc:sldMk cId="3715562829" sldId="297"/>
            <ac:grpSpMk id="10" creationId="{2E495EC6-5B3D-47DC-B597-7D951B76E279}"/>
          </ac:grpSpMkLst>
        </pc:grpChg>
      </pc:sldChg>
      <pc:sldChg chg="addSp delSp modSp add mod modAnim">
        <pc:chgData name="Jeanot" userId="cdf441b5-59e9-4346-906c-b64ac00bf298" providerId="ADAL" clId="{E88EC40F-4623-4774-847C-DA3898524106}" dt="2021-06-09T09:11:37.563" v="2893"/>
        <pc:sldMkLst>
          <pc:docMk/>
          <pc:sldMk cId="2251774890" sldId="298"/>
        </pc:sldMkLst>
        <pc:spChg chg="add del mod">
          <ac:chgData name="Jeanot" userId="cdf441b5-59e9-4346-906c-b64ac00bf298" providerId="ADAL" clId="{E88EC40F-4623-4774-847C-DA3898524106}" dt="2021-06-09T09:09:38.292" v="2857" actId="478"/>
          <ac:spMkLst>
            <pc:docMk/>
            <pc:sldMk cId="2251774890" sldId="298"/>
            <ac:spMk id="8" creationId="{442FB957-0BB9-4771-B67C-4C66AABACCC9}"/>
          </ac:spMkLst>
        </pc:spChg>
        <pc:spChg chg="add del mod ord">
          <ac:chgData name="Jeanot" userId="cdf441b5-59e9-4346-906c-b64ac00bf298" providerId="ADAL" clId="{E88EC40F-4623-4774-847C-DA3898524106}" dt="2021-06-09T09:11:14.443" v="2882"/>
          <ac:spMkLst>
            <pc:docMk/>
            <pc:sldMk cId="2251774890" sldId="298"/>
            <ac:spMk id="9" creationId="{916AADE8-2DEE-4190-AA0E-C9A96A466756}"/>
          </ac:spMkLst>
        </pc:spChg>
        <pc:spChg chg="add del mod">
          <ac:chgData name="Jeanot" userId="cdf441b5-59e9-4346-906c-b64ac00bf298" providerId="ADAL" clId="{E88EC40F-4623-4774-847C-DA3898524106}" dt="2021-06-09T09:11:14.443" v="2882"/>
          <ac:spMkLst>
            <pc:docMk/>
            <pc:sldMk cId="2251774890" sldId="298"/>
            <ac:spMk id="36" creationId="{AC81D838-2008-4948-8E72-638A37DF400B}"/>
          </ac:spMkLst>
        </pc:spChg>
        <pc:spChg chg="mod">
          <ac:chgData name="Jeanot" userId="cdf441b5-59e9-4346-906c-b64ac00bf298" providerId="ADAL" clId="{E88EC40F-4623-4774-847C-DA3898524106}" dt="2021-06-09T09:11:31.128" v="2892" actId="207"/>
          <ac:spMkLst>
            <pc:docMk/>
            <pc:sldMk cId="2251774890" sldId="298"/>
            <ac:spMk id="37" creationId="{77855F8F-97FC-48AA-B6FE-F46DFE7580B4}"/>
          </ac:spMkLst>
        </pc:spChg>
        <pc:grpChg chg="mod">
          <ac:chgData name="Jeanot" userId="cdf441b5-59e9-4346-906c-b64ac00bf298" providerId="ADAL" clId="{E88EC40F-4623-4774-847C-DA3898524106}" dt="2021-06-09T09:09:05.623" v="2852" actId="1076"/>
          <ac:grpSpMkLst>
            <pc:docMk/>
            <pc:sldMk cId="2251774890" sldId="298"/>
            <ac:grpSpMk id="7" creationId="{D616DE9C-43A1-4E73-A07A-D14DD74121AC}"/>
          </ac:grpSpMkLst>
        </pc:grpChg>
      </pc:sldChg>
      <pc:sldChg chg="delSp modSp mod modAnim">
        <pc:chgData name="Jeanot" userId="cdf441b5-59e9-4346-906c-b64ac00bf298" providerId="ADAL" clId="{E88EC40F-4623-4774-847C-DA3898524106}" dt="2021-06-09T14:52:38.518" v="3182" actId="6549"/>
        <pc:sldMkLst>
          <pc:docMk/>
          <pc:sldMk cId="3461155519" sldId="299"/>
        </pc:sldMkLst>
        <pc:spChg chg="mod">
          <ac:chgData name="Jeanot" userId="cdf441b5-59e9-4346-906c-b64ac00bf298" providerId="ADAL" clId="{E88EC40F-4623-4774-847C-DA3898524106}" dt="2021-06-09T14:52:36.043" v="3181" actId="6549"/>
          <ac:spMkLst>
            <pc:docMk/>
            <pc:sldMk cId="3461155519" sldId="299"/>
            <ac:spMk id="5" creationId="{528EBBC5-5DFE-4958-886C-49EAEFF09BEE}"/>
          </ac:spMkLst>
        </pc:spChg>
        <pc:spChg chg="del">
          <ac:chgData name="Jeanot" userId="cdf441b5-59e9-4346-906c-b64ac00bf298" providerId="ADAL" clId="{E88EC40F-4623-4774-847C-DA3898524106}" dt="2021-06-09T08:12:30.176" v="699" actId="478"/>
          <ac:spMkLst>
            <pc:docMk/>
            <pc:sldMk cId="3461155519" sldId="299"/>
            <ac:spMk id="6" creationId="{72EE4B10-BE0A-4356-B9A0-F3368891AA8E}"/>
          </ac:spMkLst>
        </pc:spChg>
      </pc:sldChg>
      <pc:sldChg chg="addSp delSp add del mod">
        <pc:chgData name="Jeanot" userId="cdf441b5-59e9-4346-906c-b64ac00bf298" providerId="ADAL" clId="{E88EC40F-4623-4774-847C-DA3898524106}" dt="2021-06-09T08:56:14.898" v="2355" actId="47"/>
        <pc:sldMkLst>
          <pc:docMk/>
          <pc:sldMk cId="3739579382" sldId="307"/>
        </pc:sldMkLst>
        <pc:grpChg chg="add del">
          <ac:chgData name="Jeanot" userId="cdf441b5-59e9-4346-906c-b64ac00bf298" providerId="ADAL" clId="{E88EC40F-4623-4774-847C-DA3898524106}" dt="2021-06-09T08:56:07.322" v="2353" actId="21"/>
          <ac:grpSpMkLst>
            <pc:docMk/>
            <pc:sldMk cId="3739579382" sldId="307"/>
            <ac:grpSpMk id="2" creationId="{38DE32F2-44C2-45EE-9C04-C6E9A3E12275}"/>
          </ac:grpSpMkLst>
        </pc:grpChg>
      </pc:sldChg>
      <pc:sldChg chg="delSp modSp mod">
        <pc:chgData name="Jeanot" userId="cdf441b5-59e9-4346-906c-b64ac00bf298" providerId="ADAL" clId="{E88EC40F-4623-4774-847C-DA3898524106}" dt="2021-06-09T09:24:49.025" v="3103" actId="207"/>
        <pc:sldMkLst>
          <pc:docMk/>
          <pc:sldMk cId="4285623285" sldId="316"/>
        </pc:sldMkLst>
        <pc:spChg chg="mod">
          <ac:chgData name="Jeanot" userId="cdf441b5-59e9-4346-906c-b64ac00bf298" providerId="ADAL" clId="{E88EC40F-4623-4774-847C-DA3898524106}" dt="2021-06-09T09:24:49.025" v="3103" actId="207"/>
          <ac:spMkLst>
            <pc:docMk/>
            <pc:sldMk cId="4285623285" sldId="316"/>
            <ac:spMk id="3" creationId="{52E91E86-C784-4339-95A7-E248E3A8DDBA}"/>
          </ac:spMkLst>
        </pc:spChg>
        <pc:spChg chg="del">
          <ac:chgData name="Jeanot" userId="cdf441b5-59e9-4346-906c-b64ac00bf298" providerId="ADAL" clId="{E88EC40F-4623-4774-847C-DA3898524106}" dt="2021-06-09T08:47:55.448" v="2006" actId="478"/>
          <ac:spMkLst>
            <pc:docMk/>
            <pc:sldMk cId="4285623285" sldId="316"/>
            <ac:spMk id="5" creationId="{E0F73870-F64A-44EA-A209-E1CAC50878C4}"/>
          </ac:spMkLst>
        </pc:spChg>
      </pc:sldChg>
      <pc:sldChg chg="del">
        <pc:chgData name="Jeanot" userId="cdf441b5-59e9-4346-906c-b64ac00bf298" providerId="ADAL" clId="{E88EC40F-4623-4774-847C-DA3898524106}" dt="2021-06-09T08:12:14.997" v="698" actId="47"/>
        <pc:sldMkLst>
          <pc:docMk/>
          <pc:sldMk cId="1175280318" sldId="321"/>
        </pc:sldMkLst>
      </pc:sldChg>
      <pc:sldChg chg="delSp mod">
        <pc:chgData name="Jeanot" userId="cdf441b5-59e9-4346-906c-b64ac00bf298" providerId="ADAL" clId="{E88EC40F-4623-4774-847C-DA3898524106}" dt="2021-06-09T08:12:33.184" v="700" actId="478"/>
        <pc:sldMkLst>
          <pc:docMk/>
          <pc:sldMk cId="3429161355" sldId="324"/>
        </pc:sldMkLst>
        <pc:spChg chg="del">
          <ac:chgData name="Jeanot" userId="cdf441b5-59e9-4346-906c-b64ac00bf298" providerId="ADAL" clId="{E88EC40F-4623-4774-847C-DA3898524106}" dt="2021-06-09T08:12:33.184" v="700" actId="478"/>
          <ac:spMkLst>
            <pc:docMk/>
            <pc:sldMk cId="3429161355" sldId="324"/>
            <ac:spMk id="6" creationId="{00BE80BD-4ED0-4253-B4A8-2CF5591E8E42}"/>
          </ac:spMkLst>
        </pc:spChg>
      </pc:sldChg>
      <pc:sldChg chg="del">
        <pc:chgData name="Jeanot" userId="cdf441b5-59e9-4346-906c-b64ac00bf298" providerId="ADAL" clId="{E88EC40F-4623-4774-847C-DA3898524106}" dt="2021-06-09T08:00:20.721" v="145" actId="47"/>
        <pc:sldMkLst>
          <pc:docMk/>
          <pc:sldMk cId="3877369876" sldId="329"/>
        </pc:sldMkLst>
      </pc:sldChg>
      <pc:sldChg chg="del">
        <pc:chgData name="Jeanot" userId="cdf441b5-59e9-4346-906c-b64ac00bf298" providerId="ADAL" clId="{E88EC40F-4623-4774-847C-DA3898524106}" dt="2021-06-09T08:07:17.418" v="212" actId="47"/>
        <pc:sldMkLst>
          <pc:docMk/>
          <pc:sldMk cId="723147189" sldId="330"/>
        </pc:sldMkLst>
      </pc:sldChg>
      <pc:sldChg chg="addSp delSp modSp mod modClrScheme chgLayout">
        <pc:chgData name="Jeanot" userId="cdf441b5-59e9-4346-906c-b64ac00bf298" providerId="ADAL" clId="{E88EC40F-4623-4774-847C-DA3898524106}" dt="2021-06-09T08:38:15.996" v="778" actId="1076"/>
        <pc:sldMkLst>
          <pc:docMk/>
          <pc:sldMk cId="3165861161" sldId="334"/>
        </pc:sldMkLst>
        <pc:spChg chg="del mod ord">
          <ac:chgData name="Jeanot" userId="cdf441b5-59e9-4346-906c-b64ac00bf298" providerId="ADAL" clId="{E88EC40F-4623-4774-847C-DA3898524106}" dt="2021-06-09T08:37:44.169" v="730" actId="700"/>
          <ac:spMkLst>
            <pc:docMk/>
            <pc:sldMk cId="3165861161" sldId="334"/>
            <ac:spMk id="4" creationId="{DC6BC753-E369-4C34-AB00-124A156A055D}"/>
          </ac:spMkLst>
        </pc:spChg>
        <pc:spChg chg="del mod ord">
          <ac:chgData name="Jeanot" userId="cdf441b5-59e9-4346-906c-b64ac00bf298" providerId="ADAL" clId="{E88EC40F-4623-4774-847C-DA3898524106}" dt="2021-06-09T08:37:47.077" v="731" actId="478"/>
          <ac:spMkLst>
            <pc:docMk/>
            <pc:sldMk cId="3165861161" sldId="334"/>
            <ac:spMk id="5" creationId="{3CC00FEF-738C-452E-A9B6-2DCC0E8C4234}"/>
          </ac:spMkLst>
        </pc:spChg>
        <pc:spChg chg="add mod ord">
          <ac:chgData name="Jeanot" userId="cdf441b5-59e9-4346-906c-b64ac00bf298" providerId="ADAL" clId="{E88EC40F-4623-4774-847C-DA3898524106}" dt="2021-06-09T08:38:09.044" v="777" actId="20577"/>
          <ac:spMkLst>
            <pc:docMk/>
            <pc:sldMk cId="3165861161" sldId="334"/>
            <ac:spMk id="6" creationId="{62F66171-292D-48B4-8635-439E8F0811FA}"/>
          </ac:spMkLst>
        </pc:spChg>
        <pc:spChg chg="del">
          <ac:chgData name="Jeanot" userId="cdf441b5-59e9-4346-906c-b64ac00bf298" providerId="ADAL" clId="{E88EC40F-4623-4774-847C-DA3898524106}" dt="2021-06-09T08:37:39.702" v="729" actId="478"/>
          <ac:spMkLst>
            <pc:docMk/>
            <pc:sldMk cId="3165861161" sldId="334"/>
            <ac:spMk id="7" creationId="{9C4619C4-114E-4580-9053-9387726FBBFA}"/>
          </ac:spMkLst>
        </pc:spChg>
        <pc:picChg chg="add mod">
          <ac:chgData name="Jeanot" userId="cdf441b5-59e9-4346-906c-b64ac00bf298" providerId="ADAL" clId="{E88EC40F-4623-4774-847C-DA3898524106}" dt="2021-06-09T08:38:15.996" v="778" actId="1076"/>
          <ac:picMkLst>
            <pc:docMk/>
            <pc:sldMk cId="3165861161" sldId="334"/>
            <ac:picMk id="3" creationId="{4FCAC13E-5227-497A-8369-BD7A1636BCAE}"/>
          </ac:picMkLst>
        </pc:picChg>
      </pc:sldChg>
      <pc:sldChg chg="addSp delSp modSp mod modAnim">
        <pc:chgData name="Jeanot" userId="cdf441b5-59e9-4346-906c-b64ac00bf298" providerId="ADAL" clId="{E88EC40F-4623-4774-847C-DA3898524106}" dt="2021-06-09T09:22:07.910" v="3097" actId="20577"/>
        <pc:sldMkLst>
          <pc:docMk/>
          <pc:sldMk cId="3550390120" sldId="335"/>
        </pc:sldMkLst>
        <pc:spChg chg="mod">
          <ac:chgData name="Jeanot" userId="cdf441b5-59e9-4346-906c-b64ac00bf298" providerId="ADAL" clId="{E88EC40F-4623-4774-847C-DA3898524106}" dt="2021-06-09T09:20:13.708" v="3032" actId="403"/>
          <ac:spMkLst>
            <pc:docMk/>
            <pc:sldMk cId="3550390120" sldId="335"/>
            <ac:spMk id="4" creationId="{DC6BC753-E369-4C34-AB00-124A156A055D}"/>
          </ac:spMkLst>
        </pc:spChg>
        <pc:spChg chg="mod">
          <ac:chgData name="Jeanot" userId="cdf441b5-59e9-4346-906c-b64ac00bf298" providerId="ADAL" clId="{E88EC40F-4623-4774-847C-DA3898524106}" dt="2021-06-09T09:22:07.910" v="3097" actId="20577"/>
          <ac:spMkLst>
            <pc:docMk/>
            <pc:sldMk cId="3550390120" sldId="335"/>
            <ac:spMk id="5" creationId="{3CC00FEF-738C-452E-A9B6-2DCC0E8C4234}"/>
          </ac:spMkLst>
        </pc:spChg>
        <pc:spChg chg="del">
          <ac:chgData name="Jeanot" userId="cdf441b5-59e9-4346-906c-b64ac00bf298" providerId="ADAL" clId="{E88EC40F-4623-4774-847C-DA3898524106}" dt="2021-06-09T08:10:49.435" v="631" actId="478"/>
          <ac:spMkLst>
            <pc:docMk/>
            <pc:sldMk cId="3550390120" sldId="335"/>
            <ac:spMk id="7" creationId="{9C4619C4-114E-4580-9053-9387726FBBFA}"/>
          </ac:spMkLst>
        </pc:spChg>
        <pc:picChg chg="add mod">
          <ac:chgData name="Jeanot" userId="cdf441b5-59e9-4346-906c-b64ac00bf298" providerId="ADAL" clId="{E88EC40F-4623-4774-847C-DA3898524106}" dt="2021-06-09T09:20:19.940" v="3033" actId="1076"/>
          <ac:picMkLst>
            <pc:docMk/>
            <pc:sldMk cId="3550390120" sldId="335"/>
            <ac:picMk id="3" creationId="{45DCBCC1-75EE-4F11-9B6D-4A03F607892A}"/>
          </ac:picMkLst>
        </pc:picChg>
      </pc:sldChg>
      <pc:sldChg chg="addSp delSp modSp mod modClrScheme modAnim chgLayout">
        <pc:chgData name="Jeanot" userId="cdf441b5-59e9-4346-906c-b64ac00bf298" providerId="ADAL" clId="{E88EC40F-4623-4774-847C-DA3898524106}" dt="2021-06-09T14:55:43.083" v="3215" actId="465"/>
        <pc:sldMkLst>
          <pc:docMk/>
          <pc:sldMk cId="547673720" sldId="336"/>
        </pc:sldMkLst>
        <pc:spChg chg="mod ord">
          <ac:chgData name="Jeanot" userId="cdf441b5-59e9-4346-906c-b64ac00bf298" providerId="ADAL" clId="{E88EC40F-4623-4774-847C-DA3898524106}" dt="2021-06-09T12:37:33.129" v="3180" actId="1076"/>
          <ac:spMkLst>
            <pc:docMk/>
            <pc:sldMk cId="547673720" sldId="336"/>
            <ac:spMk id="2" creationId="{EF47F0C2-0B17-49A6-BBB3-B029D660758A}"/>
          </ac:spMkLst>
        </pc:spChg>
        <pc:spChg chg="del">
          <ac:chgData name="Jeanot" userId="cdf441b5-59e9-4346-906c-b64ac00bf298" providerId="ADAL" clId="{E88EC40F-4623-4774-847C-DA3898524106}" dt="2021-06-09T08:50:23.262" v="2084" actId="478"/>
          <ac:spMkLst>
            <pc:docMk/>
            <pc:sldMk cId="547673720" sldId="336"/>
            <ac:spMk id="3" creationId="{AB26EB80-97E6-4EAC-9978-C0BEEAE6603E}"/>
          </ac:spMkLst>
        </pc:spChg>
        <pc:spChg chg="del">
          <ac:chgData name="Jeanot" userId="cdf441b5-59e9-4346-906c-b64ac00bf298" providerId="ADAL" clId="{E88EC40F-4623-4774-847C-DA3898524106}" dt="2021-06-09T08:50:29.202" v="2086" actId="478"/>
          <ac:spMkLst>
            <pc:docMk/>
            <pc:sldMk cId="547673720" sldId="336"/>
            <ac:spMk id="4" creationId="{C5260459-C95B-46C5-B2B3-B7E1FD08CA28}"/>
          </ac:spMkLst>
        </pc:spChg>
        <pc:spChg chg="add del mod">
          <ac:chgData name="Jeanot" userId="cdf441b5-59e9-4346-906c-b64ac00bf298" providerId="ADAL" clId="{E88EC40F-4623-4774-847C-DA3898524106}" dt="2021-06-09T08:50:27.083" v="2085" actId="700"/>
          <ac:spMkLst>
            <pc:docMk/>
            <pc:sldMk cId="547673720" sldId="336"/>
            <ac:spMk id="6" creationId="{BCF0CDF1-5488-4095-A518-E6D93549EAC9}"/>
          </ac:spMkLst>
        </pc:spChg>
        <pc:spChg chg="add del mod">
          <ac:chgData name="Jeanot" userId="cdf441b5-59e9-4346-906c-b64ac00bf298" providerId="ADAL" clId="{E88EC40F-4623-4774-847C-DA3898524106}" dt="2021-06-09T08:51:14.091" v="2093" actId="478"/>
          <ac:spMkLst>
            <pc:docMk/>
            <pc:sldMk cId="547673720" sldId="336"/>
            <ac:spMk id="7" creationId="{36F86C7B-CAE8-4773-9AE3-3652544F0101}"/>
          </ac:spMkLst>
        </pc:spChg>
        <pc:spChg chg="add mod">
          <ac:chgData name="Jeanot" userId="cdf441b5-59e9-4346-906c-b64ac00bf298" providerId="ADAL" clId="{E88EC40F-4623-4774-847C-DA3898524106}" dt="2021-06-09T12:34:39.684" v="3133" actId="1076"/>
          <ac:spMkLst>
            <pc:docMk/>
            <pc:sldMk cId="547673720" sldId="336"/>
            <ac:spMk id="8" creationId="{148EB097-7F11-42D9-9955-3F6D4D8797AA}"/>
          </ac:spMkLst>
        </pc:spChg>
        <pc:spChg chg="add mod">
          <ac:chgData name="Jeanot" userId="cdf441b5-59e9-4346-906c-b64ac00bf298" providerId="ADAL" clId="{E88EC40F-4623-4774-847C-DA3898524106}" dt="2021-06-09T12:35:06.309" v="3145" actId="1076"/>
          <ac:spMkLst>
            <pc:docMk/>
            <pc:sldMk cId="547673720" sldId="336"/>
            <ac:spMk id="9" creationId="{03E5313F-7E86-496A-BF7D-D4C6D6653B67}"/>
          </ac:spMkLst>
        </pc:spChg>
        <pc:spChg chg="add mod">
          <ac:chgData name="Jeanot" userId="cdf441b5-59e9-4346-906c-b64ac00bf298" providerId="ADAL" clId="{E88EC40F-4623-4774-847C-DA3898524106}" dt="2021-06-09T12:35:13.596" v="3147" actId="1076"/>
          <ac:spMkLst>
            <pc:docMk/>
            <pc:sldMk cId="547673720" sldId="336"/>
            <ac:spMk id="10" creationId="{8180C853-8FD6-4D82-B5F3-C423147F4709}"/>
          </ac:spMkLst>
        </pc:spChg>
        <pc:spChg chg="add mod">
          <ac:chgData name="Jeanot" userId="cdf441b5-59e9-4346-906c-b64ac00bf298" providerId="ADAL" clId="{E88EC40F-4623-4774-847C-DA3898524106}" dt="2021-06-09T12:34:53.807" v="3139" actId="1076"/>
          <ac:spMkLst>
            <pc:docMk/>
            <pc:sldMk cId="547673720" sldId="336"/>
            <ac:spMk id="11" creationId="{1A5402DA-40CC-4C06-AD6B-5BC2D146169D}"/>
          </ac:spMkLst>
        </pc:spChg>
        <pc:spChg chg="add mod">
          <ac:chgData name="Jeanot" userId="cdf441b5-59e9-4346-906c-b64ac00bf298" providerId="ADAL" clId="{E88EC40F-4623-4774-847C-DA3898524106}" dt="2021-06-09T12:35:27.756" v="3153" actId="1076"/>
          <ac:spMkLst>
            <pc:docMk/>
            <pc:sldMk cId="547673720" sldId="336"/>
            <ac:spMk id="12" creationId="{5EAA849C-3A57-4B70-BF1C-F68FC4734C93}"/>
          </ac:spMkLst>
        </pc:spChg>
        <pc:spChg chg="add mod">
          <ac:chgData name="Jeanot" userId="cdf441b5-59e9-4346-906c-b64ac00bf298" providerId="ADAL" clId="{E88EC40F-4623-4774-847C-DA3898524106}" dt="2021-06-09T12:35:17.889" v="3149" actId="1076"/>
          <ac:spMkLst>
            <pc:docMk/>
            <pc:sldMk cId="547673720" sldId="336"/>
            <ac:spMk id="13" creationId="{4CF1802C-7E26-41FF-8B0F-D21006BDD9A8}"/>
          </ac:spMkLst>
        </pc:spChg>
        <pc:spChg chg="add mod">
          <ac:chgData name="Jeanot" userId="cdf441b5-59e9-4346-906c-b64ac00bf298" providerId="ADAL" clId="{E88EC40F-4623-4774-847C-DA3898524106}" dt="2021-06-09T12:35:16.507" v="3148" actId="1076"/>
          <ac:spMkLst>
            <pc:docMk/>
            <pc:sldMk cId="547673720" sldId="336"/>
            <ac:spMk id="14" creationId="{49147F68-C902-43DA-8F23-C4EBC9C2D37C}"/>
          </ac:spMkLst>
        </pc:spChg>
        <pc:spChg chg="add mod">
          <ac:chgData name="Jeanot" userId="cdf441b5-59e9-4346-906c-b64ac00bf298" providerId="ADAL" clId="{E88EC40F-4623-4774-847C-DA3898524106}" dt="2021-06-09T12:35:22.189" v="3151" actId="1076"/>
          <ac:spMkLst>
            <pc:docMk/>
            <pc:sldMk cId="547673720" sldId="336"/>
            <ac:spMk id="15" creationId="{571B99D1-0422-4BE5-9819-F239BF81AD68}"/>
          </ac:spMkLst>
        </pc:spChg>
        <pc:spChg chg="add mod">
          <ac:chgData name="Jeanot" userId="cdf441b5-59e9-4346-906c-b64ac00bf298" providerId="ADAL" clId="{E88EC40F-4623-4774-847C-DA3898524106}" dt="2021-06-09T12:35:23.826" v="3152" actId="1076"/>
          <ac:spMkLst>
            <pc:docMk/>
            <pc:sldMk cId="547673720" sldId="336"/>
            <ac:spMk id="16" creationId="{49E35F81-BDEA-4114-A2BA-0E78AE80B1D2}"/>
          </ac:spMkLst>
        </pc:spChg>
        <pc:spChg chg="add mod">
          <ac:chgData name="Jeanot" userId="cdf441b5-59e9-4346-906c-b64ac00bf298" providerId="ADAL" clId="{E88EC40F-4623-4774-847C-DA3898524106}" dt="2021-06-09T12:35:20.516" v="3150" actId="1076"/>
          <ac:spMkLst>
            <pc:docMk/>
            <pc:sldMk cId="547673720" sldId="336"/>
            <ac:spMk id="17" creationId="{765ED26C-8824-462E-BC68-E8E5A465E028}"/>
          </ac:spMkLst>
        </pc:spChg>
        <pc:spChg chg="add mod">
          <ac:chgData name="Jeanot" userId="cdf441b5-59e9-4346-906c-b64ac00bf298" providerId="ADAL" clId="{E88EC40F-4623-4774-847C-DA3898524106}" dt="2021-06-09T12:34:48.529" v="3136" actId="1076"/>
          <ac:spMkLst>
            <pc:docMk/>
            <pc:sldMk cId="547673720" sldId="336"/>
            <ac:spMk id="18" creationId="{0FED9EA3-4A45-409F-BD27-224150A8EC9E}"/>
          </ac:spMkLst>
        </pc:spChg>
        <pc:spChg chg="add del mod">
          <ac:chgData name="Jeanot" userId="cdf441b5-59e9-4346-906c-b64ac00bf298" providerId="ADAL" clId="{E88EC40F-4623-4774-847C-DA3898524106}" dt="2021-06-09T08:55:21.826" v="2343" actId="478"/>
          <ac:spMkLst>
            <pc:docMk/>
            <pc:sldMk cId="547673720" sldId="336"/>
            <ac:spMk id="19" creationId="{57EED9C3-56C5-4B89-A694-A483EBE6813C}"/>
          </ac:spMkLst>
        </pc:spChg>
        <pc:spChg chg="add mod">
          <ac:chgData name="Jeanot" userId="cdf441b5-59e9-4346-906c-b64ac00bf298" providerId="ADAL" clId="{E88EC40F-4623-4774-847C-DA3898524106}" dt="2021-06-09T14:55:34.147" v="3214" actId="552"/>
          <ac:spMkLst>
            <pc:docMk/>
            <pc:sldMk cId="547673720" sldId="336"/>
            <ac:spMk id="20" creationId="{ECC4AA73-506B-400D-8DFD-DE9677DA1975}"/>
          </ac:spMkLst>
        </pc:spChg>
        <pc:spChg chg="mod">
          <ac:chgData name="Jeanot" userId="cdf441b5-59e9-4346-906c-b64ac00bf298" providerId="ADAL" clId="{E88EC40F-4623-4774-847C-DA3898524106}" dt="2021-06-09T08:56:12.742" v="2354"/>
          <ac:spMkLst>
            <pc:docMk/>
            <pc:sldMk cId="547673720" sldId="336"/>
            <ac:spMk id="22" creationId="{240592E3-E44D-4303-9FC6-11062975173C}"/>
          </ac:spMkLst>
        </pc:spChg>
        <pc:spChg chg="mod">
          <ac:chgData name="Jeanot" userId="cdf441b5-59e9-4346-906c-b64ac00bf298" providerId="ADAL" clId="{E88EC40F-4623-4774-847C-DA3898524106}" dt="2021-06-09T08:56:12.742" v="2354"/>
          <ac:spMkLst>
            <pc:docMk/>
            <pc:sldMk cId="547673720" sldId="336"/>
            <ac:spMk id="23" creationId="{29CE2839-C0A1-4B5B-A655-609D4EEA9472}"/>
          </ac:spMkLst>
        </pc:spChg>
        <pc:spChg chg="add del mod">
          <ac:chgData name="Jeanot" userId="cdf441b5-59e9-4346-906c-b64ac00bf298" providerId="ADAL" clId="{E88EC40F-4623-4774-847C-DA3898524106}" dt="2021-06-09T09:00:42.694" v="2674" actId="478"/>
          <ac:spMkLst>
            <pc:docMk/>
            <pc:sldMk cId="547673720" sldId="336"/>
            <ac:spMk id="24" creationId="{888E504A-16A5-423C-89E7-535C3F541809}"/>
          </ac:spMkLst>
        </pc:spChg>
        <pc:spChg chg="add del mod">
          <ac:chgData name="Jeanot" userId="cdf441b5-59e9-4346-906c-b64ac00bf298" providerId="ADAL" clId="{E88EC40F-4623-4774-847C-DA3898524106}" dt="2021-06-09T09:00:43.480" v="2675" actId="478"/>
          <ac:spMkLst>
            <pc:docMk/>
            <pc:sldMk cId="547673720" sldId="336"/>
            <ac:spMk id="25" creationId="{C9621650-11B9-428F-A5F0-99A998E8727E}"/>
          </ac:spMkLst>
        </pc:spChg>
        <pc:spChg chg="add del mod">
          <ac:chgData name="Jeanot" userId="cdf441b5-59e9-4346-906c-b64ac00bf298" providerId="ADAL" clId="{E88EC40F-4623-4774-847C-DA3898524106}" dt="2021-06-09T09:00:44.100" v="2676" actId="478"/>
          <ac:spMkLst>
            <pc:docMk/>
            <pc:sldMk cId="547673720" sldId="336"/>
            <ac:spMk id="26" creationId="{ACE98BE0-6E80-4CB2-976D-30385F0ACAB8}"/>
          </ac:spMkLst>
        </pc:spChg>
        <pc:spChg chg="add mod ord">
          <ac:chgData name="Jeanot" userId="cdf441b5-59e9-4346-906c-b64ac00bf298" providerId="ADAL" clId="{E88EC40F-4623-4774-847C-DA3898524106}" dt="2021-06-09T09:02:48.428" v="2759" actId="166"/>
          <ac:spMkLst>
            <pc:docMk/>
            <pc:sldMk cId="547673720" sldId="336"/>
            <ac:spMk id="27" creationId="{594A3697-B1E7-4E5D-9879-E4B59E00C557}"/>
          </ac:spMkLst>
        </pc:spChg>
        <pc:spChg chg="add mod">
          <ac:chgData name="Jeanot" userId="cdf441b5-59e9-4346-906c-b64ac00bf298" providerId="ADAL" clId="{E88EC40F-4623-4774-847C-DA3898524106}" dt="2021-06-09T08:58:21.298" v="2483" actId="108"/>
          <ac:spMkLst>
            <pc:docMk/>
            <pc:sldMk cId="547673720" sldId="336"/>
            <ac:spMk id="28" creationId="{3B4AA8EF-CD90-4660-82C7-E74630429613}"/>
          </ac:spMkLst>
        </pc:spChg>
        <pc:spChg chg="add mod">
          <ac:chgData name="Jeanot" userId="cdf441b5-59e9-4346-906c-b64ac00bf298" providerId="ADAL" clId="{E88EC40F-4623-4774-847C-DA3898524106}" dt="2021-06-09T08:58:21.298" v="2483" actId="108"/>
          <ac:spMkLst>
            <pc:docMk/>
            <pc:sldMk cId="547673720" sldId="336"/>
            <ac:spMk id="29" creationId="{E4621C6E-34EE-46EE-8513-4C0D96DE857E}"/>
          </ac:spMkLst>
        </pc:spChg>
        <pc:spChg chg="add mod ord">
          <ac:chgData name="Jeanot" userId="cdf441b5-59e9-4346-906c-b64ac00bf298" providerId="ADAL" clId="{E88EC40F-4623-4774-847C-DA3898524106}" dt="2021-06-09T08:59:23.086" v="2558" actId="167"/>
          <ac:spMkLst>
            <pc:docMk/>
            <pc:sldMk cId="547673720" sldId="336"/>
            <ac:spMk id="30" creationId="{525FD6C9-88D1-489C-B94D-79C2C9898603}"/>
          </ac:spMkLst>
        </pc:spChg>
        <pc:spChg chg="mod ord">
          <ac:chgData name="Jeanot" userId="cdf441b5-59e9-4346-906c-b64ac00bf298" providerId="ADAL" clId="{E88EC40F-4623-4774-847C-DA3898524106}" dt="2021-06-09T09:02:51.624" v="2760" actId="166"/>
          <ac:spMkLst>
            <pc:docMk/>
            <pc:sldMk cId="547673720" sldId="336"/>
            <ac:spMk id="33" creationId="{0FF214B7-CCB6-4C03-9D08-3C7816A121C4}"/>
          </ac:spMkLst>
        </pc:spChg>
        <pc:spChg chg="mod">
          <ac:chgData name="Jeanot" userId="cdf441b5-59e9-4346-906c-b64ac00bf298" providerId="ADAL" clId="{E88EC40F-4623-4774-847C-DA3898524106}" dt="2021-06-09T08:58:36.421" v="2489"/>
          <ac:spMkLst>
            <pc:docMk/>
            <pc:sldMk cId="547673720" sldId="336"/>
            <ac:spMk id="34" creationId="{971AB040-E9FD-4956-905E-F5DF30C53CDA}"/>
          </ac:spMkLst>
        </pc:spChg>
        <pc:spChg chg="mod">
          <ac:chgData name="Jeanot" userId="cdf441b5-59e9-4346-906c-b64ac00bf298" providerId="ADAL" clId="{E88EC40F-4623-4774-847C-DA3898524106}" dt="2021-06-09T08:58:36.421" v="2489"/>
          <ac:spMkLst>
            <pc:docMk/>
            <pc:sldMk cId="547673720" sldId="336"/>
            <ac:spMk id="35" creationId="{F91BA35A-8C02-46B8-93CA-43A08099D5DF}"/>
          </ac:spMkLst>
        </pc:spChg>
        <pc:spChg chg="mod">
          <ac:chgData name="Jeanot" userId="cdf441b5-59e9-4346-906c-b64ac00bf298" providerId="ADAL" clId="{E88EC40F-4623-4774-847C-DA3898524106}" dt="2021-06-09T08:58:36.421" v="2489"/>
          <ac:spMkLst>
            <pc:docMk/>
            <pc:sldMk cId="547673720" sldId="336"/>
            <ac:spMk id="36" creationId="{08F809CA-361D-4513-A3B7-256ABED8D194}"/>
          </ac:spMkLst>
        </pc:spChg>
        <pc:spChg chg="mod ord">
          <ac:chgData name="Jeanot" userId="cdf441b5-59e9-4346-906c-b64ac00bf298" providerId="ADAL" clId="{E88EC40F-4623-4774-847C-DA3898524106}" dt="2021-06-09T09:02:54.003" v="2761" actId="166"/>
          <ac:spMkLst>
            <pc:docMk/>
            <pc:sldMk cId="547673720" sldId="336"/>
            <ac:spMk id="38" creationId="{FDDF4DC8-C6A3-4071-AF80-318E14DC63F8}"/>
          </ac:spMkLst>
        </pc:spChg>
        <pc:spChg chg="mod">
          <ac:chgData name="Jeanot" userId="cdf441b5-59e9-4346-906c-b64ac00bf298" providerId="ADAL" clId="{E88EC40F-4623-4774-847C-DA3898524106}" dt="2021-06-09T08:58:43.535" v="2511"/>
          <ac:spMkLst>
            <pc:docMk/>
            <pc:sldMk cId="547673720" sldId="336"/>
            <ac:spMk id="39" creationId="{654433C4-D097-4325-9689-2E2047C8A98B}"/>
          </ac:spMkLst>
        </pc:spChg>
        <pc:spChg chg="mod">
          <ac:chgData name="Jeanot" userId="cdf441b5-59e9-4346-906c-b64ac00bf298" providerId="ADAL" clId="{E88EC40F-4623-4774-847C-DA3898524106}" dt="2021-06-09T08:58:43.535" v="2511"/>
          <ac:spMkLst>
            <pc:docMk/>
            <pc:sldMk cId="547673720" sldId="336"/>
            <ac:spMk id="40" creationId="{9491E21D-9911-45C2-BC70-81817E2518B0}"/>
          </ac:spMkLst>
        </pc:spChg>
        <pc:spChg chg="mod">
          <ac:chgData name="Jeanot" userId="cdf441b5-59e9-4346-906c-b64ac00bf298" providerId="ADAL" clId="{E88EC40F-4623-4774-847C-DA3898524106}" dt="2021-06-09T08:58:43.535" v="2511"/>
          <ac:spMkLst>
            <pc:docMk/>
            <pc:sldMk cId="547673720" sldId="336"/>
            <ac:spMk id="41" creationId="{5F874DE6-DEF5-4AE3-9043-733265F03CB2}"/>
          </ac:spMkLst>
        </pc:spChg>
        <pc:spChg chg="mod">
          <ac:chgData name="Jeanot" userId="cdf441b5-59e9-4346-906c-b64ac00bf298" providerId="ADAL" clId="{E88EC40F-4623-4774-847C-DA3898524106}" dt="2021-06-09T08:59:09.612" v="2554" actId="20577"/>
          <ac:spMkLst>
            <pc:docMk/>
            <pc:sldMk cId="547673720" sldId="336"/>
            <ac:spMk id="43" creationId="{E9E344E9-F12D-4797-B2E0-05C7BA4B338E}"/>
          </ac:spMkLst>
        </pc:spChg>
        <pc:spChg chg="mod">
          <ac:chgData name="Jeanot" userId="cdf441b5-59e9-4346-906c-b64ac00bf298" providerId="ADAL" clId="{E88EC40F-4623-4774-847C-DA3898524106}" dt="2021-06-09T08:58:57.077" v="2533"/>
          <ac:spMkLst>
            <pc:docMk/>
            <pc:sldMk cId="547673720" sldId="336"/>
            <ac:spMk id="44" creationId="{B1060884-0B5F-4356-A895-C746C9B53B00}"/>
          </ac:spMkLst>
        </pc:spChg>
        <pc:spChg chg="mod">
          <ac:chgData name="Jeanot" userId="cdf441b5-59e9-4346-906c-b64ac00bf298" providerId="ADAL" clId="{E88EC40F-4623-4774-847C-DA3898524106}" dt="2021-06-09T08:58:57.077" v="2533"/>
          <ac:spMkLst>
            <pc:docMk/>
            <pc:sldMk cId="547673720" sldId="336"/>
            <ac:spMk id="45" creationId="{1ECAD738-9012-4A3B-97B6-F7F4098FF5AB}"/>
          </ac:spMkLst>
        </pc:spChg>
        <pc:spChg chg="mod">
          <ac:chgData name="Jeanot" userId="cdf441b5-59e9-4346-906c-b64ac00bf298" providerId="ADAL" clId="{E88EC40F-4623-4774-847C-DA3898524106}" dt="2021-06-09T08:58:57.077" v="2533"/>
          <ac:spMkLst>
            <pc:docMk/>
            <pc:sldMk cId="547673720" sldId="336"/>
            <ac:spMk id="46" creationId="{83FC6B88-3C5D-4292-8645-3DFD4C38014D}"/>
          </ac:spMkLst>
        </pc:spChg>
        <pc:spChg chg="mod">
          <ac:chgData name="Jeanot" userId="cdf441b5-59e9-4346-906c-b64ac00bf298" providerId="ADAL" clId="{E88EC40F-4623-4774-847C-DA3898524106}" dt="2021-06-09T08:59:11.211" v="2555"/>
          <ac:spMkLst>
            <pc:docMk/>
            <pc:sldMk cId="547673720" sldId="336"/>
            <ac:spMk id="48" creationId="{07FAAEA7-644E-4503-91A2-F0B19DD7B6A0}"/>
          </ac:spMkLst>
        </pc:spChg>
        <pc:spChg chg="mod">
          <ac:chgData name="Jeanot" userId="cdf441b5-59e9-4346-906c-b64ac00bf298" providerId="ADAL" clId="{E88EC40F-4623-4774-847C-DA3898524106}" dt="2021-06-09T08:59:11.211" v="2555"/>
          <ac:spMkLst>
            <pc:docMk/>
            <pc:sldMk cId="547673720" sldId="336"/>
            <ac:spMk id="49" creationId="{2971E95F-EA7A-43E3-B77A-D5ADDE47D9E8}"/>
          </ac:spMkLst>
        </pc:spChg>
        <pc:spChg chg="mod">
          <ac:chgData name="Jeanot" userId="cdf441b5-59e9-4346-906c-b64ac00bf298" providerId="ADAL" clId="{E88EC40F-4623-4774-847C-DA3898524106}" dt="2021-06-09T08:59:11.211" v="2555"/>
          <ac:spMkLst>
            <pc:docMk/>
            <pc:sldMk cId="547673720" sldId="336"/>
            <ac:spMk id="50" creationId="{5711DFED-30B6-4F49-822F-5A2A7CF136D1}"/>
          </ac:spMkLst>
        </pc:spChg>
        <pc:spChg chg="mod">
          <ac:chgData name="Jeanot" userId="cdf441b5-59e9-4346-906c-b64ac00bf298" providerId="ADAL" clId="{E88EC40F-4623-4774-847C-DA3898524106}" dt="2021-06-09T08:59:11.211" v="2555"/>
          <ac:spMkLst>
            <pc:docMk/>
            <pc:sldMk cId="547673720" sldId="336"/>
            <ac:spMk id="51" creationId="{4266D699-07A8-42DC-8367-36B057D4A883}"/>
          </ac:spMkLst>
        </pc:spChg>
        <pc:spChg chg="mod ord">
          <ac:chgData name="Jeanot" userId="cdf441b5-59e9-4346-906c-b64ac00bf298" providerId="ADAL" clId="{E88EC40F-4623-4774-847C-DA3898524106}" dt="2021-06-09T09:02:59.591" v="2763" actId="166"/>
          <ac:spMkLst>
            <pc:docMk/>
            <pc:sldMk cId="547673720" sldId="336"/>
            <ac:spMk id="53" creationId="{F2B58149-C749-4467-B31E-CDE9302C0DD8}"/>
          </ac:spMkLst>
        </pc:spChg>
        <pc:spChg chg="mod">
          <ac:chgData name="Jeanot" userId="cdf441b5-59e9-4346-906c-b64ac00bf298" providerId="ADAL" clId="{E88EC40F-4623-4774-847C-DA3898524106}" dt="2021-06-09T08:59:25.161" v="2559"/>
          <ac:spMkLst>
            <pc:docMk/>
            <pc:sldMk cId="547673720" sldId="336"/>
            <ac:spMk id="54" creationId="{8E5F6AD5-DCD2-4A14-BCB2-2853D88B67CE}"/>
          </ac:spMkLst>
        </pc:spChg>
        <pc:spChg chg="mod">
          <ac:chgData name="Jeanot" userId="cdf441b5-59e9-4346-906c-b64ac00bf298" providerId="ADAL" clId="{E88EC40F-4623-4774-847C-DA3898524106}" dt="2021-06-09T08:59:25.161" v="2559"/>
          <ac:spMkLst>
            <pc:docMk/>
            <pc:sldMk cId="547673720" sldId="336"/>
            <ac:spMk id="55" creationId="{5AEB1B25-ABB3-4731-A1A3-57849392D13D}"/>
          </ac:spMkLst>
        </pc:spChg>
        <pc:spChg chg="mod ord">
          <ac:chgData name="Jeanot" userId="cdf441b5-59e9-4346-906c-b64ac00bf298" providerId="ADAL" clId="{E88EC40F-4623-4774-847C-DA3898524106}" dt="2021-06-09T08:59:40.259" v="2574" actId="167"/>
          <ac:spMkLst>
            <pc:docMk/>
            <pc:sldMk cId="547673720" sldId="336"/>
            <ac:spMk id="56" creationId="{6EA0730F-726D-47E8-9C7B-F00B454F6B7A}"/>
          </ac:spMkLst>
        </pc:spChg>
        <pc:spChg chg="mod ord">
          <ac:chgData name="Jeanot" userId="cdf441b5-59e9-4346-906c-b64ac00bf298" providerId="ADAL" clId="{E88EC40F-4623-4774-847C-DA3898524106}" dt="2021-06-09T09:03:07.941" v="2766" actId="166"/>
          <ac:spMkLst>
            <pc:docMk/>
            <pc:sldMk cId="547673720" sldId="336"/>
            <ac:spMk id="58" creationId="{6FD016FB-D11B-4708-A828-C3E4C9867652}"/>
          </ac:spMkLst>
        </pc:spChg>
        <pc:spChg chg="mod">
          <ac:chgData name="Jeanot" userId="cdf441b5-59e9-4346-906c-b64ac00bf298" providerId="ADAL" clId="{E88EC40F-4623-4774-847C-DA3898524106}" dt="2021-06-09T08:59:31.412" v="2572"/>
          <ac:spMkLst>
            <pc:docMk/>
            <pc:sldMk cId="547673720" sldId="336"/>
            <ac:spMk id="59" creationId="{66921B07-78AB-49BE-B51F-27C1AF001406}"/>
          </ac:spMkLst>
        </pc:spChg>
        <pc:spChg chg="mod">
          <ac:chgData name="Jeanot" userId="cdf441b5-59e9-4346-906c-b64ac00bf298" providerId="ADAL" clId="{E88EC40F-4623-4774-847C-DA3898524106}" dt="2021-06-09T08:59:31.412" v="2572"/>
          <ac:spMkLst>
            <pc:docMk/>
            <pc:sldMk cId="547673720" sldId="336"/>
            <ac:spMk id="60" creationId="{E91B2F3B-4FFF-4B17-A31F-A1AEA2E6DC7D}"/>
          </ac:spMkLst>
        </pc:spChg>
        <pc:spChg chg="mod">
          <ac:chgData name="Jeanot" userId="cdf441b5-59e9-4346-906c-b64ac00bf298" providerId="ADAL" clId="{E88EC40F-4623-4774-847C-DA3898524106}" dt="2021-06-09T08:59:31.412" v="2572"/>
          <ac:spMkLst>
            <pc:docMk/>
            <pc:sldMk cId="547673720" sldId="336"/>
            <ac:spMk id="61" creationId="{9628BA34-3A3E-4CD8-9900-D002D21B5F4E}"/>
          </ac:spMkLst>
        </pc:spChg>
        <pc:spChg chg="mod ord">
          <ac:chgData name="Jeanot" userId="cdf441b5-59e9-4346-906c-b64ac00bf298" providerId="ADAL" clId="{E88EC40F-4623-4774-847C-DA3898524106}" dt="2021-06-09T09:03:10.484" v="2767" actId="166"/>
          <ac:spMkLst>
            <pc:docMk/>
            <pc:sldMk cId="547673720" sldId="336"/>
            <ac:spMk id="63" creationId="{1DE318CD-A99C-4203-8C48-999475288179}"/>
          </ac:spMkLst>
        </pc:spChg>
        <pc:spChg chg="mod">
          <ac:chgData name="Jeanot" userId="cdf441b5-59e9-4346-906c-b64ac00bf298" providerId="ADAL" clId="{E88EC40F-4623-4774-847C-DA3898524106}" dt="2021-06-09T09:00:04.372" v="2610"/>
          <ac:spMkLst>
            <pc:docMk/>
            <pc:sldMk cId="547673720" sldId="336"/>
            <ac:spMk id="64" creationId="{0F0F5EC4-3B7E-4B94-8ACE-BEF480151482}"/>
          </ac:spMkLst>
        </pc:spChg>
        <pc:spChg chg="mod">
          <ac:chgData name="Jeanot" userId="cdf441b5-59e9-4346-906c-b64ac00bf298" providerId="ADAL" clId="{E88EC40F-4623-4774-847C-DA3898524106}" dt="2021-06-09T09:00:04.372" v="2610"/>
          <ac:spMkLst>
            <pc:docMk/>
            <pc:sldMk cId="547673720" sldId="336"/>
            <ac:spMk id="65" creationId="{DD2083A3-9384-4FDC-BA42-4E7F22CF1A7D}"/>
          </ac:spMkLst>
        </pc:spChg>
        <pc:spChg chg="mod ord">
          <ac:chgData name="Jeanot" userId="cdf441b5-59e9-4346-906c-b64ac00bf298" providerId="ADAL" clId="{E88EC40F-4623-4774-847C-DA3898524106}" dt="2021-06-09T09:00:11.715" v="2621" actId="167"/>
          <ac:spMkLst>
            <pc:docMk/>
            <pc:sldMk cId="547673720" sldId="336"/>
            <ac:spMk id="66" creationId="{E6BBF181-153F-49EA-8261-E7BD5C9815F3}"/>
          </ac:spMkLst>
        </pc:spChg>
        <pc:spChg chg="mod">
          <ac:chgData name="Jeanot" userId="cdf441b5-59e9-4346-906c-b64ac00bf298" providerId="ADAL" clId="{E88EC40F-4623-4774-847C-DA3898524106}" dt="2021-06-09T09:00:14.017" v="2622"/>
          <ac:spMkLst>
            <pc:docMk/>
            <pc:sldMk cId="547673720" sldId="336"/>
            <ac:spMk id="68" creationId="{DCABA88D-C647-49E6-9CE2-9AF5FAF28E94}"/>
          </ac:spMkLst>
        </pc:spChg>
        <pc:spChg chg="mod ord">
          <ac:chgData name="Jeanot" userId="cdf441b5-59e9-4346-906c-b64ac00bf298" providerId="ADAL" clId="{E88EC40F-4623-4774-847C-DA3898524106}" dt="2021-06-09T09:03:17.073" v="2769" actId="166"/>
          <ac:spMkLst>
            <pc:docMk/>
            <pc:sldMk cId="547673720" sldId="336"/>
            <ac:spMk id="69" creationId="{72E2FFA9-DD3D-4F28-915F-729C03E05FA7}"/>
          </ac:spMkLst>
        </pc:spChg>
        <pc:spChg chg="mod">
          <ac:chgData name="Jeanot" userId="cdf441b5-59e9-4346-906c-b64ac00bf298" providerId="ADAL" clId="{E88EC40F-4623-4774-847C-DA3898524106}" dt="2021-06-09T09:00:14.017" v="2622"/>
          <ac:spMkLst>
            <pc:docMk/>
            <pc:sldMk cId="547673720" sldId="336"/>
            <ac:spMk id="70" creationId="{1747E470-CFF9-46FE-9EE2-A0EC305CCE47}"/>
          </ac:spMkLst>
        </pc:spChg>
        <pc:spChg chg="mod">
          <ac:chgData name="Jeanot" userId="cdf441b5-59e9-4346-906c-b64ac00bf298" providerId="ADAL" clId="{E88EC40F-4623-4774-847C-DA3898524106}" dt="2021-06-09T09:00:14.017" v="2622"/>
          <ac:spMkLst>
            <pc:docMk/>
            <pc:sldMk cId="547673720" sldId="336"/>
            <ac:spMk id="71" creationId="{04229F53-E16F-446A-85EB-07CE4C437BFA}"/>
          </ac:spMkLst>
        </pc:spChg>
        <pc:spChg chg="mod ord">
          <ac:chgData name="Jeanot" userId="cdf441b5-59e9-4346-906c-b64ac00bf298" providerId="ADAL" clId="{E88EC40F-4623-4774-847C-DA3898524106}" dt="2021-06-09T09:02:56.875" v="2762" actId="166"/>
          <ac:spMkLst>
            <pc:docMk/>
            <pc:sldMk cId="547673720" sldId="336"/>
            <ac:spMk id="73" creationId="{864BAA34-A6C3-4E5B-ADC7-EB61E528ACBB}"/>
          </ac:spMkLst>
        </pc:spChg>
        <pc:spChg chg="mod">
          <ac:chgData name="Jeanot" userId="cdf441b5-59e9-4346-906c-b64ac00bf298" providerId="ADAL" clId="{E88EC40F-4623-4774-847C-DA3898524106}" dt="2021-06-09T09:00:30.169" v="2659"/>
          <ac:spMkLst>
            <pc:docMk/>
            <pc:sldMk cId="547673720" sldId="336"/>
            <ac:spMk id="74" creationId="{4DA41AD7-5C2F-4F87-A90A-63905FB77CB6}"/>
          </ac:spMkLst>
        </pc:spChg>
        <pc:spChg chg="mod">
          <ac:chgData name="Jeanot" userId="cdf441b5-59e9-4346-906c-b64ac00bf298" providerId="ADAL" clId="{E88EC40F-4623-4774-847C-DA3898524106}" dt="2021-06-09T09:00:30.169" v="2659"/>
          <ac:spMkLst>
            <pc:docMk/>
            <pc:sldMk cId="547673720" sldId="336"/>
            <ac:spMk id="75" creationId="{A001591E-067D-456D-819D-CDEEB8BEAB9A}"/>
          </ac:spMkLst>
        </pc:spChg>
        <pc:spChg chg="mod ord">
          <ac:chgData name="Jeanot" userId="cdf441b5-59e9-4346-906c-b64ac00bf298" providerId="ADAL" clId="{E88EC40F-4623-4774-847C-DA3898524106}" dt="2021-06-09T09:00:56.044" v="2681" actId="167"/>
          <ac:spMkLst>
            <pc:docMk/>
            <pc:sldMk cId="547673720" sldId="336"/>
            <ac:spMk id="76" creationId="{B541A296-1C0A-481D-87DD-D251F5B8B2D9}"/>
          </ac:spMkLst>
        </pc:spChg>
        <pc:spChg chg="mod ord">
          <ac:chgData name="Jeanot" userId="cdf441b5-59e9-4346-906c-b64ac00bf298" providerId="ADAL" clId="{E88EC40F-4623-4774-847C-DA3898524106}" dt="2021-06-09T09:03:02.360" v="2764" actId="166"/>
          <ac:spMkLst>
            <pc:docMk/>
            <pc:sldMk cId="547673720" sldId="336"/>
            <ac:spMk id="78" creationId="{4A13EAA2-104D-4C39-BBB5-93C2A5CB90BD}"/>
          </ac:spMkLst>
        </pc:spChg>
        <pc:spChg chg="mod">
          <ac:chgData name="Jeanot" userId="cdf441b5-59e9-4346-906c-b64ac00bf298" providerId="ADAL" clId="{E88EC40F-4623-4774-847C-DA3898524106}" dt="2021-06-09T09:00:36.067" v="2665"/>
          <ac:spMkLst>
            <pc:docMk/>
            <pc:sldMk cId="547673720" sldId="336"/>
            <ac:spMk id="79" creationId="{D2F92F54-EF1B-482F-A747-532307A7C8BE}"/>
          </ac:spMkLst>
        </pc:spChg>
        <pc:spChg chg="mod">
          <ac:chgData name="Jeanot" userId="cdf441b5-59e9-4346-906c-b64ac00bf298" providerId="ADAL" clId="{E88EC40F-4623-4774-847C-DA3898524106}" dt="2021-06-09T09:00:36.067" v="2665"/>
          <ac:spMkLst>
            <pc:docMk/>
            <pc:sldMk cId="547673720" sldId="336"/>
            <ac:spMk id="80" creationId="{7F4DE124-F3FD-4CD9-B48E-E759963BE94D}"/>
          </ac:spMkLst>
        </pc:spChg>
        <pc:spChg chg="mod">
          <ac:chgData name="Jeanot" userId="cdf441b5-59e9-4346-906c-b64ac00bf298" providerId="ADAL" clId="{E88EC40F-4623-4774-847C-DA3898524106}" dt="2021-06-09T09:00:36.067" v="2665"/>
          <ac:spMkLst>
            <pc:docMk/>
            <pc:sldMk cId="547673720" sldId="336"/>
            <ac:spMk id="81" creationId="{67868572-0E43-4550-8D9A-0C667D3821AA}"/>
          </ac:spMkLst>
        </pc:spChg>
        <pc:spChg chg="mod ord">
          <ac:chgData name="Jeanot" userId="cdf441b5-59e9-4346-906c-b64ac00bf298" providerId="ADAL" clId="{E88EC40F-4623-4774-847C-DA3898524106}" dt="2021-06-09T09:03:05.332" v="2765" actId="166"/>
          <ac:spMkLst>
            <pc:docMk/>
            <pc:sldMk cId="547673720" sldId="336"/>
            <ac:spMk id="83" creationId="{13EE6F22-38BD-44B6-8A21-FB7374A37601}"/>
          </ac:spMkLst>
        </pc:spChg>
        <pc:spChg chg="mod">
          <ac:chgData name="Jeanot" userId="cdf441b5-59e9-4346-906c-b64ac00bf298" providerId="ADAL" clId="{E88EC40F-4623-4774-847C-DA3898524106}" dt="2021-06-09T09:02:01.984" v="2706"/>
          <ac:spMkLst>
            <pc:docMk/>
            <pc:sldMk cId="547673720" sldId="336"/>
            <ac:spMk id="84" creationId="{70A00639-9A09-4ED8-8F3F-E4C98317E8D8}"/>
          </ac:spMkLst>
        </pc:spChg>
        <pc:spChg chg="mod">
          <ac:chgData name="Jeanot" userId="cdf441b5-59e9-4346-906c-b64ac00bf298" providerId="ADAL" clId="{E88EC40F-4623-4774-847C-DA3898524106}" dt="2021-06-09T09:02:01.984" v="2706"/>
          <ac:spMkLst>
            <pc:docMk/>
            <pc:sldMk cId="547673720" sldId="336"/>
            <ac:spMk id="85" creationId="{EE81BD79-CF04-4AA5-884F-BD4B12C4187C}"/>
          </ac:spMkLst>
        </pc:spChg>
        <pc:spChg chg="mod">
          <ac:chgData name="Jeanot" userId="cdf441b5-59e9-4346-906c-b64ac00bf298" providerId="ADAL" clId="{E88EC40F-4623-4774-847C-DA3898524106}" dt="2021-06-09T09:02:01.984" v="2706"/>
          <ac:spMkLst>
            <pc:docMk/>
            <pc:sldMk cId="547673720" sldId="336"/>
            <ac:spMk id="86" creationId="{6FC4E3C1-7446-4DB9-BB73-1053609954D4}"/>
          </ac:spMkLst>
        </pc:spChg>
        <pc:spChg chg="mod ord">
          <ac:chgData name="Jeanot" userId="cdf441b5-59e9-4346-906c-b64ac00bf298" providerId="ADAL" clId="{E88EC40F-4623-4774-847C-DA3898524106}" dt="2021-06-09T09:03:13.848" v="2768" actId="166"/>
          <ac:spMkLst>
            <pc:docMk/>
            <pc:sldMk cId="547673720" sldId="336"/>
            <ac:spMk id="88" creationId="{1C3B1309-8286-4788-8572-945B65D12A58}"/>
          </ac:spMkLst>
        </pc:spChg>
        <pc:spChg chg="mod">
          <ac:chgData name="Jeanot" userId="cdf441b5-59e9-4346-906c-b64ac00bf298" providerId="ADAL" clId="{E88EC40F-4623-4774-847C-DA3898524106}" dt="2021-06-09T09:02:29.382" v="2742"/>
          <ac:spMkLst>
            <pc:docMk/>
            <pc:sldMk cId="547673720" sldId="336"/>
            <ac:spMk id="89" creationId="{4B5E87CB-6F26-4322-A5F5-212EF8E993E1}"/>
          </ac:spMkLst>
        </pc:spChg>
        <pc:spChg chg="mod">
          <ac:chgData name="Jeanot" userId="cdf441b5-59e9-4346-906c-b64ac00bf298" providerId="ADAL" clId="{E88EC40F-4623-4774-847C-DA3898524106}" dt="2021-06-09T09:02:29.382" v="2742"/>
          <ac:spMkLst>
            <pc:docMk/>
            <pc:sldMk cId="547673720" sldId="336"/>
            <ac:spMk id="90" creationId="{75EA8A03-887C-4A86-BA5D-2A861023939D}"/>
          </ac:spMkLst>
        </pc:spChg>
        <pc:spChg chg="mod ord">
          <ac:chgData name="Jeanot" userId="cdf441b5-59e9-4346-906c-b64ac00bf298" providerId="ADAL" clId="{E88EC40F-4623-4774-847C-DA3898524106}" dt="2021-06-09T09:02:45.129" v="2758" actId="167"/>
          <ac:spMkLst>
            <pc:docMk/>
            <pc:sldMk cId="547673720" sldId="336"/>
            <ac:spMk id="91" creationId="{B378DBF6-DA5E-4E75-B078-9F799B610202}"/>
          </ac:spMkLst>
        </pc:spChg>
        <pc:spChg chg="add mod">
          <ac:chgData name="Jeanot" userId="cdf441b5-59e9-4346-906c-b64ac00bf298" providerId="ADAL" clId="{E88EC40F-4623-4774-847C-DA3898524106}" dt="2021-06-09T12:34:36.931" v="3132" actId="1076"/>
          <ac:spMkLst>
            <pc:docMk/>
            <pc:sldMk cId="547673720" sldId="336"/>
            <ac:spMk id="92" creationId="{4EE6636C-A673-4BD3-AE85-D9A5F17B8E90}"/>
          </ac:spMkLst>
        </pc:spChg>
        <pc:spChg chg="add mod">
          <ac:chgData name="Jeanot" userId="cdf441b5-59e9-4346-906c-b64ac00bf298" providerId="ADAL" clId="{E88EC40F-4623-4774-847C-DA3898524106}" dt="2021-06-09T14:55:43.083" v="3215" actId="465"/>
          <ac:spMkLst>
            <pc:docMk/>
            <pc:sldMk cId="547673720" sldId="336"/>
            <ac:spMk id="93" creationId="{D6A81E20-B094-495D-8776-4350CC23B565}"/>
          </ac:spMkLst>
        </pc:spChg>
        <pc:spChg chg="add mod">
          <ac:chgData name="Jeanot" userId="cdf441b5-59e9-4346-906c-b64ac00bf298" providerId="ADAL" clId="{E88EC40F-4623-4774-847C-DA3898524106}" dt="2021-06-09T14:55:43.083" v="3215" actId="465"/>
          <ac:spMkLst>
            <pc:docMk/>
            <pc:sldMk cId="547673720" sldId="336"/>
            <ac:spMk id="94" creationId="{CBF48764-FDD8-484A-8297-FB10654B714B}"/>
          </ac:spMkLst>
        </pc:spChg>
        <pc:spChg chg="add mod">
          <ac:chgData name="Jeanot" userId="cdf441b5-59e9-4346-906c-b64ac00bf298" providerId="ADAL" clId="{E88EC40F-4623-4774-847C-DA3898524106}" dt="2021-06-09T14:55:43.083" v="3215" actId="465"/>
          <ac:spMkLst>
            <pc:docMk/>
            <pc:sldMk cId="547673720" sldId="336"/>
            <ac:spMk id="95" creationId="{020E6B84-53B5-428D-8AB5-F8F1C566D9C8}"/>
          </ac:spMkLst>
        </pc:spChg>
        <pc:spChg chg="add mod">
          <ac:chgData name="Jeanot" userId="cdf441b5-59e9-4346-906c-b64ac00bf298" providerId="ADAL" clId="{E88EC40F-4623-4774-847C-DA3898524106}" dt="2021-06-09T14:55:43.083" v="3215" actId="465"/>
          <ac:spMkLst>
            <pc:docMk/>
            <pc:sldMk cId="547673720" sldId="336"/>
            <ac:spMk id="96" creationId="{65A2B522-F4F6-4C70-89AD-F5120E0EEA61}"/>
          </ac:spMkLst>
        </pc:spChg>
        <pc:spChg chg="add mod">
          <ac:chgData name="Jeanot" userId="cdf441b5-59e9-4346-906c-b64ac00bf298" providerId="ADAL" clId="{E88EC40F-4623-4774-847C-DA3898524106}" dt="2021-06-09T14:55:34.147" v="3214" actId="552"/>
          <ac:spMkLst>
            <pc:docMk/>
            <pc:sldMk cId="547673720" sldId="336"/>
            <ac:spMk id="97" creationId="{E1864A81-6A11-43DB-AD79-01FB9E670CEC}"/>
          </ac:spMkLst>
        </pc:spChg>
        <pc:grpChg chg="add del mod">
          <ac:chgData name="Jeanot" userId="cdf441b5-59e9-4346-906c-b64ac00bf298" providerId="ADAL" clId="{E88EC40F-4623-4774-847C-DA3898524106}" dt="2021-06-09T09:00:44.765" v="2677" actId="478"/>
          <ac:grpSpMkLst>
            <pc:docMk/>
            <pc:sldMk cId="547673720" sldId="336"/>
            <ac:grpSpMk id="21" creationId="{67059230-641B-4658-99FC-080D9AFEC4BF}"/>
          </ac:grpSpMkLst>
        </pc:grpChg>
        <pc:grpChg chg="add mod">
          <ac:chgData name="Jeanot" userId="cdf441b5-59e9-4346-906c-b64ac00bf298" providerId="ADAL" clId="{E88EC40F-4623-4774-847C-DA3898524106}" dt="2021-06-09T12:35:31.783" v="3154" actId="1076"/>
          <ac:grpSpMkLst>
            <pc:docMk/>
            <pc:sldMk cId="547673720" sldId="336"/>
            <ac:grpSpMk id="31" creationId="{FC11899E-AE4F-40DD-8183-A056BA5A8167}"/>
          </ac:grpSpMkLst>
        </pc:grpChg>
        <pc:grpChg chg="add mod">
          <ac:chgData name="Jeanot" userId="cdf441b5-59e9-4346-906c-b64ac00bf298" providerId="ADAL" clId="{E88EC40F-4623-4774-847C-DA3898524106}" dt="2021-06-09T12:36:40.486" v="3171" actId="1076"/>
          <ac:grpSpMkLst>
            <pc:docMk/>
            <pc:sldMk cId="547673720" sldId="336"/>
            <ac:grpSpMk id="32" creationId="{568DFD09-27E1-46F4-B036-0512F762EF54}"/>
          </ac:grpSpMkLst>
        </pc:grpChg>
        <pc:grpChg chg="add mod">
          <ac:chgData name="Jeanot" userId="cdf441b5-59e9-4346-906c-b64ac00bf298" providerId="ADAL" clId="{E88EC40F-4623-4774-847C-DA3898524106}" dt="2021-06-09T12:36:35.479" v="3170" actId="1076"/>
          <ac:grpSpMkLst>
            <pc:docMk/>
            <pc:sldMk cId="547673720" sldId="336"/>
            <ac:grpSpMk id="37" creationId="{E7E17A82-4D3B-48EC-81ED-3D805797DB02}"/>
          </ac:grpSpMkLst>
        </pc:grpChg>
        <pc:grpChg chg="add del mod">
          <ac:chgData name="Jeanot" userId="cdf441b5-59e9-4346-906c-b64ac00bf298" providerId="ADAL" clId="{E88EC40F-4623-4774-847C-DA3898524106}" dt="2021-06-09T08:59:16.590" v="2557" actId="478"/>
          <ac:grpSpMkLst>
            <pc:docMk/>
            <pc:sldMk cId="547673720" sldId="336"/>
            <ac:grpSpMk id="42" creationId="{D2892E58-B6DD-46D1-83EF-00543D104E51}"/>
          </ac:grpSpMkLst>
        </pc:grpChg>
        <pc:grpChg chg="add del mod">
          <ac:chgData name="Jeanot" userId="cdf441b5-59e9-4346-906c-b64ac00bf298" providerId="ADAL" clId="{E88EC40F-4623-4774-847C-DA3898524106}" dt="2021-06-09T08:59:16.590" v="2557" actId="478"/>
          <ac:grpSpMkLst>
            <pc:docMk/>
            <pc:sldMk cId="547673720" sldId="336"/>
            <ac:grpSpMk id="47" creationId="{8443BFC0-3A18-4961-87F1-807E0509D378}"/>
          </ac:grpSpMkLst>
        </pc:grpChg>
        <pc:grpChg chg="add mod">
          <ac:chgData name="Jeanot" userId="cdf441b5-59e9-4346-906c-b64ac00bf298" providerId="ADAL" clId="{E88EC40F-4623-4774-847C-DA3898524106}" dt="2021-06-09T12:36:54.527" v="3173" actId="1076"/>
          <ac:grpSpMkLst>
            <pc:docMk/>
            <pc:sldMk cId="547673720" sldId="336"/>
            <ac:grpSpMk id="52" creationId="{7C5FA5E9-AABB-40D9-B81C-9417067EF49C}"/>
          </ac:grpSpMkLst>
        </pc:grpChg>
        <pc:grpChg chg="add mod">
          <ac:chgData name="Jeanot" userId="cdf441b5-59e9-4346-906c-b64ac00bf298" providerId="ADAL" clId="{E88EC40F-4623-4774-847C-DA3898524106}" dt="2021-06-09T12:36:17.018" v="3165" actId="465"/>
          <ac:grpSpMkLst>
            <pc:docMk/>
            <pc:sldMk cId="547673720" sldId="336"/>
            <ac:grpSpMk id="57" creationId="{51071EDC-04DB-41D1-9881-9ECC0F7B9B76}"/>
          </ac:grpSpMkLst>
        </pc:grpChg>
        <pc:grpChg chg="add mod">
          <ac:chgData name="Jeanot" userId="cdf441b5-59e9-4346-906c-b64ac00bf298" providerId="ADAL" clId="{E88EC40F-4623-4774-847C-DA3898524106}" dt="2021-06-09T12:37:17.934" v="3177" actId="1076"/>
          <ac:grpSpMkLst>
            <pc:docMk/>
            <pc:sldMk cId="547673720" sldId="336"/>
            <ac:grpSpMk id="62" creationId="{30B8E06D-A610-4751-87C6-4C27EF85CEEB}"/>
          </ac:grpSpMkLst>
        </pc:grpChg>
        <pc:grpChg chg="add mod">
          <ac:chgData name="Jeanot" userId="cdf441b5-59e9-4346-906c-b64ac00bf298" providerId="ADAL" clId="{E88EC40F-4623-4774-847C-DA3898524106}" dt="2021-06-09T12:37:14.840" v="3176" actId="1076"/>
          <ac:grpSpMkLst>
            <pc:docMk/>
            <pc:sldMk cId="547673720" sldId="336"/>
            <ac:grpSpMk id="67" creationId="{BA2AF52B-585C-480B-A7C3-369CECBFCC84}"/>
          </ac:grpSpMkLst>
        </pc:grpChg>
        <pc:grpChg chg="add mod">
          <ac:chgData name="Jeanot" userId="cdf441b5-59e9-4346-906c-b64ac00bf298" providerId="ADAL" clId="{E88EC40F-4623-4774-847C-DA3898524106}" dt="2021-06-09T12:36:45.920" v="3172" actId="1076"/>
          <ac:grpSpMkLst>
            <pc:docMk/>
            <pc:sldMk cId="547673720" sldId="336"/>
            <ac:grpSpMk id="72" creationId="{3CADE540-796C-47FD-B361-1C6394197DC3}"/>
          </ac:grpSpMkLst>
        </pc:grpChg>
        <pc:grpChg chg="add mod">
          <ac:chgData name="Jeanot" userId="cdf441b5-59e9-4346-906c-b64ac00bf298" providerId="ADAL" clId="{E88EC40F-4623-4774-847C-DA3898524106}" dt="2021-06-09T12:37:04.040" v="3174" actId="1076"/>
          <ac:grpSpMkLst>
            <pc:docMk/>
            <pc:sldMk cId="547673720" sldId="336"/>
            <ac:grpSpMk id="77" creationId="{239B4766-C438-48E9-85DC-C28FDDD3C522}"/>
          </ac:grpSpMkLst>
        </pc:grpChg>
        <pc:grpChg chg="add mod">
          <ac:chgData name="Jeanot" userId="cdf441b5-59e9-4346-906c-b64ac00bf298" providerId="ADAL" clId="{E88EC40F-4623-4774-847C-DA3898524106}" dt="2021-06-09T12:37:07.143" v="3175" actId="1076"/>
          <ac:grpSpMkLst>
            <pc:docMk/>
            <pc:sldMk cId="547673720" sldId="336"/>
            <ac:grpSpMk id="82" creationId="{A6F51781-8741-4C0E-AFD1-41F4117811DA}"/>
          </ac:grpSpMkLst>
        </pc:grpChg>
        <pc:grpChg chg="add mod">
          <ac:chgData name="Jeanot" userId="cdf441b5-59e9-4346-906c-b64ac00bf298" providerId="ADAL" clId="{E88EC40F-4623-4774-847C-DA3898524106}" dt="2021-06-09T12:36:24.328" v="3167" actId="1076"/>
          <ac:grpSpMkLst>
            <pc:docMk/>
            <pc:sldMk cId="547673720" sldId="336"/>
            <ac:grpSpMk id="87" creationId="{FA52F2F3-9EF2-4763-AF20-BB029EC0B3F7}"/>
          </ac:grpSpMkLst>
        </pc:grpChg>
      </pc:sldChg>
      <pc:sldChg chg="addSp delSp modSp mod modAnim">
        <pc:chgData name="Jeanot" userId="cdf441b5-59e9-4346-906c-b64ac00bf298" providerId="ADAL" clId="{E88EC40F-4623-4774-847C-DA3898524106}" dt="2021-06-09T09:20:52.614" v="3039" actId="20577"/>
        <pc:sldMkLst>
          <pc:docMk/>
          <pc:sldMk cId="3925748139" sldId="337"/>
        </pc:sldMkLst>
        <pc:spChg chg="add del mod">
          <ac:chgData name="Jeanot" userId="cdf441b5-59e9-4346-906c-b64ac00bf298" providerId="ADAL" clId="{E88EC40F-4623-4774-847C-DA3898524106}" dt="2021-06-09T09:20:36.064" v="3037" actId="478"/>
          <ac:spMkLst>
            <pc:docMk/>
            <pc:sldMk cId="3925748139" sldId="337"/>
            <ac:spMk id="3" creationId="{5AC8B34A-493B-4C3C-A332-BD219EFB1BB3}"/>
          </ac:spMkLst>
        </pc:spChg>
        <pc:spChg chg="del mod">
          <ac:chgData name="Jeanot" userId="cdf441b5-59e9-4346-906c-b64ac00bf298" providerId="ADAL" clId="{E88EC40F-4623-4774-847C-DA3898524106}" dt="2021-06-09T09:20:30.669" v="3034" actId="478"/>
          <ac:spMkLst>
            <pc:docMk/>
            <pc:sldMk cId="3925748139" sldId="337"/>
            <ac:spMk id="4" creationId="{DC6BC753-E369-4C34-AB00-124A156A055D}"/>
          </ac:spMkLst>
        </pc:spChg>
        <pc:spChg chg="mod">
          <ac:chgData name="Jeanot" userId="cdf441b5-59e9-4346-906c-b64ac00bf298" providerId="ADAL" clId="{E88EC40F-4623-4774-847C-DA3898524106}" dt="2021-06-09T09:20:52.614" v="3039" actId="20577"/>
          <ac:spMkLst>
            <pc:docMk/>
            <pc:sldMk cId="3925748139" sldId="337"/>
            <ac:spMk id="5" creationId="{3CC00FEF-738C-452E-A9B6-2DCC0E8C4234}"/>
          </ac:spMkLst>
        </pc:spChg>
        <pc:spChg chg="del">
          <ac:chgData name="Jeanot" userId="cdf441b5-59e9-4346-906c-b64ac00bf298" providerId="ADAL" clId="{E88EC40F-4623-4774-847C-DA3898524106}" dt="2021-06-09T08:43:01.252" v="1318" actId="478"/>
          <ac:spMkLst>
            <pc:docMk/>
            <pc:sldMk cId="3925748139" sldId="337"/>
            <ac:spMk id="7" creationId="{9C4619C4-114E-4580-9053-9387726FBBFA}"/>
          </ac:spMkLst>
        </pc:spChg>
        <pc:spChg chg="add del mod">
          <ac:chgData name="Jeanot" userId="cdf441b5-59e9-4346-906c-b64ac00bf298" providerId="ADAL" clId="{E88EC40F-4623-4774-847C-DA3898524106}" dt="2021-06-09T09:20:34.166" v="3036"/>
          <ac:spMkLst>
            <pc:docMk/>
            <pc:sldMk cId="3925748139" sldId="337"/>
            <ac:spMk id="8" creationId="{CF199257-CAEE-42EE-8C13-DCA9E085E635}"/>
          </ac:spMkLst>
        </pc:spChg>
        <pc:spChg chg="add mod">
          <ac:chgData name="Jeanot" userId="cdf441b5-59e9-4346-906c-b64ac00bf298" providerId="ADAL" clId="{E88EC40F-4623-4774-847C-DA3898524106}" dt="2021-06-09T09:20:36.349" v="3038"/>
          <ac:spMkLst>
            <pc:docMk/>
            <pc:sldMk cId="3925748139" sldId="337"/>
            <ac:spMk id="10" creationId="{262CF998-FB6C-4CDE-99F3-3850DEC3300B}"/>
          </ac:spMkLst>
        </pc:spChg>
        <pc:picChg chg="add del mod">
          <ac:chgData name="Jeanot" userId="cdf441b5-59e9-4346-906c-b64ac00bf298" providerId="ADAL" clId="{E88EC40F-4623-4774-847C-DA3898524106}" dt="2021-06-09T09:20:34.166" v="3036"/>
          <ac:picMkLst>
            <pc:docMk/>
            <pc:sldMk cId="3925748139" sldId="337"/>
            <ac:picMk id="9" creationId="{237668F9-A8BA-4719-A5C0-152DA4535009}"/>
          </ac:picMkLst>
        </pc:picChg>
        <pc:picChg chg="add mod">
          <ac:chgData name="Jeanot" userId="cdf441b5-59e9-4346-906c-b64ac00bf298" providerId="ADAL" clId="{E88EC40F-4623-4774-847C-DA3898524106}" dt="2021-06-09T09:20:36.349" v="3038"/>
          <ac:picMkLst>
            <pc:docMk/>
            <pc:sldMk cId="3925748139" sldId="337"/>
            <ac:picMk id="11" creationId="{356F45D6-2A48-4926-B90B-283CEAB01FD0}"/>
          </ac:picMkLst>
        </pc:picChg>
      </pc:sldChg>
      <pc:sldChg chg="addSp delSp modSp mod">
        <pc:chgData name="Jeanot" userId="cdf441b5-59e9-4346-906c-b64ac00bf298" providerId="ADAL" clId="{E88EC40F-4623-4774-847C-DA3898524106}" dt="2021-06-09T14:55:48.876" v="3216" actId="478"/>
        <pc:sldMkLst>
          <pc:docMk/>
          <pc:sldMk cId="1711266939" sldId="342"/>
        </pc:sldMkLst>
        <pc:spChg chg="add del mod">
          <ac:chgData name="Jeanot" userId="cdf441b5-59e9-4346-906c-b64ac00bf298" providerId="ADAL" clId="{E88EC40F-4623-4774-847C-DA3898524106}" dt="2021-06-09T14:55:48.876" v="3216" actId="478"/>
          <ac:spMkLst>
            <pc:docMk/>
            <pc:sldMk cId="1711266939" sldId="342"/>
            <ac:spMk id="3" creationId="{9D914889-1175-4BF1-AEE7-BA0321CFFE58}"/>
          </ac:spMkLst>
        </pc:spChg>
        <pc:spChg chg="add mod">
          <ac:chgData name="Jeanot" userId="cdf441b5-59e9-4346-906c-b64ac00bf298" providerId="ADAL" clId="{E88EC40F-4623-4774-847C-DA3898524106}" dt="2021-06-09T07:45:28.747" v="50" actId="13822"/>
          <ac:spMkLst>
            <pc:docMk/>
            <pc:sldMk cId="1711266939" sldId="342"/>
            <ac:spMk id="4" creationId="{6EA48386-BCFC-4C5F-9094-8C20B0A39A7E}"/>
          </ac:spMkLst>
        </pc:spChg>
        <pc:spChg chg="add del mod">
          <ac:chgData name="Jeanot" userId="cdf441b5-59e9-4346-906c-b64ac00bf298" providerId="ADAL" clId="{E88EC40F-4623-4774-847C-DA3898524106}" dt="2021-06-09T07:45:10" v="11" actId="478"/>
          <ac:spMkLst>
            <pc:docMk/>
            <pc:sldMk cId="1711266939" sldId="342"/>
            <ac:spMk id="6" creationId="{BCF1F08A-647B-4369-ACF3-8C76537AB6D9}"/>
          </ac:spMkLst>
        </pc:spChg>
      </pc:sldChg>
      <pc:sldChg chg="addSp delSp modSp new mod modClrScheme modAnim chgLayout">
        <pc:chgData name="Jeanot" userId="cdf441b5-59e9-4346-906c-b64ac00bf298" providerId="ADAL" clId="{E88EC40F-4623-4774-847C-DA3898524106}" dt="2021-06-09T09:12:52.111" v="2901" actId="478"/>
        <pc:sldMkLst>
          <pc:docMk/>
          <pc:sldMk cId="394527765" sldId="345"/>
        </pc:sldMkLst>
        <pc:spChg chg="del mod ord">
          <ac:chgData name="Jeanot" userId="cdf441b5-59e9-4346-906c-b64ac00bf298" providerId="ADAL" clId="{E88EC40F-4623-4774-847C-DA3898524106}" dt="2021-06-09T07:56:31.440" v="52" actId="700"/>
          <ac:spMkLst>
            <pc:docMk/>
            <pc:sldMk cId="394527765" sldId="345"/>
            <ac:spMk id="2" creationId="{6FC3B460-760F-407E-8318-405B0DF967B4}"/>
          </ac:spMkLst>
        </pc:spChg>
        <pc:spChg chg="del mod ord">
          <ac:chgData name="Jeanot" userId="cdf441b5-59e9-4346-906c-b64ac00bf298" providerId="ADAL" clId="{E88EC40F-4623-4774-847C-DA3898524106}" dt="2021-06-09T07:56:31.440" v="52" actId="700"/>
          <ac:spMkLst>
            <pc:docMk/>
            <pc:sldMk cId="394527765" sldId="345"/>
            <ac:spMk id="3" creationId="{BDDB3C43-10F1-48C5-9222-C39AF1B8AAB1}"/>
          </ac:spMkLst>
        </pc:spChg>
        <pc:spChg chg="add mod ord">
          <ac:chgData name="Jeanot" userId="cdf441b5-59e9-4346-906c-b64ac00bf298" providerId="ADAL" clId="{E88EC40F-4623-4774-847C-DA3898524106}" dt="2021-06-09T07:56:52.231" v="76" actId="20577"/>
          <ac:spMkLst>
            <pc:docMk/>
            <pc:sldMk cId="394527765" sldId="345"/>
            <ac:spMk id="4" creationId="{1B0C7938-8AD7-4E5E-A099-275047161D2B}"/>
          </ac:spMkLst>
        </pc:spChg>
        <pc:spChg chg="add mod ord">
          <ac:chgData name="Jeanot" userId="cdf441b5-59e9-4346-906c-b64ac00bf298" providerId="ADAL" clId="{E88EC40F-4623-4774-847C-DA3898524106}" dt="2021-06-09T08:13:43.485" v="708" actId="207"/>
          <ac:spMkLst>
            <pc:docMk/>
            <pc:sldMk cId="394527765" sldId="345"/>
            <ac:spMk id="5" creationId="{E62D008E-1A03-4DA9-B47E-5C048C640B4D}"/>
          </ac:spMkLst>
        </pc:spChg>
        <pc:spChg chg="add del mod">
          <ac:chgData name="Jeanot" userId="cdf441b5-59e9-4346-906c-b64ac00bf298" providerId="ADAL" clId="{E88EC40F-4623-4774-847C-DA3898524106}" dt="2021-06-09T09:12:52.111" v="2901" actId="478"/>
          <ac:spMkLst>
            <pc:docMk/>
            <pc:sldMk cId="394527765" sldId="345"/>
            <ac:spMk id="6" creationId="{89FCF3C2-F09C-4358-A6ED-676257AC427D}"/>
          </ac:spMkLst>
        </pc:spChg>
      </pc:sldChg>
      <pc:sldChg chg="new del">
        <pc:chgData name="Jeanot" userId="cdf441b5-59e9-4346-906c-b64ac00bf298" providerId="ADAL" clId="{E88EC40F-4623-4774-847C-DA3898524106}" dt="2021-06-09T08:07:18.189" v="213" actId="47"/>
        <pc:sldMkLst>
          <pc:docMk/>
          <pc:sldMk cId="181394757" sldId="346"/>
        </pc:sldMkLst>
      </pc:sldChg>
      <pc:sldChg chg="addSp delSp modSp add mod ord modAnim">
        <pc:chgData name="Jeanot" userId="cdf441b5-59e9-4346-906c-b64ac00bf298" providerId="ADAL" clId="{E88EC40F-4623-4774-847C-DA3898524106}" dt="2021-06-09T09:16:29.853" v="3009" actId="6549"/>
        <pc:sldMkLst>
          <pc:docMk/>
          <pc:sldMk cId="1870769850" sldId="347"/>
        </pc:sldMkLst>
        <pc:spChg chg="mod">
          <ac:chgData name="Jeanot" userId="cdf441b5-59e9-4346-906c-b64ac00bf298" providerId="ADAL" clId="{E88EC40F-4623-4774-847C-DA3898524106}" dt="2021-06-09T09:15:44.992" v="2957" actId="20577"/>
          <ac:spMkLst>
            <pc:docMk/>
            <pc:sldMk cId="1870769850" sldId="347"/>
            <ac:spMk id="2" creationId="{85EDFF7E-0613-4D0E-A9FC-D319A9CFDF81}"/>
          </ac:spMkLst>
        </pc:spChg>
        <pc:spChg chg="mod">
          <ac:chgData name="Jeanot" userId="cdf441b5-59e9-4346-906c-b64ac00bf298" providerId="ADAL" clId="{E88EC40F-4623-4774-847C-DA3898524106}" dt="2021-06-09T09:13:18.320" v="2902" actId="164"/>
          <ac:spMkLst>
            <pc:docMk/>
            <pc:sldMk cId="1870769850" sldId="347"/>
            <ac:spMk id="4" creationId="{B45724DC-C28D-4862-AFA7-3B8850B7BEF4}"/>
          </ac:spMkLst>
        </pc:spChg>
        <pc:spChg chg="mod">
          <ac:chgData name="Jeanot" userId="cdf441b5-59e9-4346-906c-b64ac00bf298" providerId="ADAL" clId="{E88EC40F-4623-4774-847C-DA3898524106}" dt="2021-06-09T09:13:18.320" v="2902" actId="164"/>
          <ac:spMkLst>
            <pc:docMk/>
            <pc:sldMk cId="1870769850" sldId="347"/>
            <ac:spMk id="5" creationId="{A08AB7FC-1104-4973-8896-3697A2B15D58}"/>
          </ac:spMkLst>
        </pc:spChg>
        <pc:spChg chg="mod">
          <ac:chgData name="Jeanot" userId="cdf441b5-59e9-4346-906c-b64ac00bf298" providerId="ADAL" clId="{E88EC40F-4623-4774-847C-DA3898524106}" dt="2021-06-09T09:15:45.465" v="2958" actId="20577"/>
          <ac:spMkLst>
            <pc:docMk/>
            <pc:sldMk cId="1870769850" sldId="347"/>
            <ac:spMk id="6" creationId="{9F126EBE-0739-46DE-9FA6-3C824EB78319}"/>
          </ac:spMkLst>
        </pc:spChg>
        <pc:spChg chg="mod">
          <ac:chgData name="Jeanot" userId="cdf441b5-59e9-4346-906c-b64ac00bf298" providerId="ADAL" clId="{E88EC40F-4623-4774-847C-DA3898524106}" dt="2021-06-09T09:13:18.320" v="2902" actId="164"/>
          <ac:spMkLst>
            <pc:docMk/>
            <pc:sldMk cId="1870769850" sldId="347"/>
            <ac:spMk id="7" creationId="{23E602C0-B61D-4747-8E89-705C0D24D646}"/>
          </ac:spMkLst>
        </pc:spChg>
        <pc:spChg chg="del">
          <ac:chgData name="Jeanot" userId="cdf441b5-59e9-4346-906c-b64ac00bf298" providerId="ADAL" clId="{E88EC40F-4623-4774-847C-DA3898524106}" dt="2021-06-09T08:02:03.277" v="149" actId="478"/>
          <ac:spMkLst>
            <pc:docMk/>
            <pc:sldMk cId="1870769850" sldId="347"/>
            <ac:spMk id="8" creationId="{A8475AC7-5F89-4185-BF5F-18EF4B969072}"/>
          </ac:spMkLst>
        </pc:spChg>
        <pc:spChg chg="del">
          <ac:chgData name="Jeanot" userId="cdf441b5-59e9-4346-906c-b64ac00bf298" providerId="ADAL" clId="{E88EC40F-4623-4774-847C-DA3898524106}" dt="2021-06-09T08:02:11.149" v="152" actId="478"/>
          <ac:spMkLst>
            <pc:docMk/>
            <pc:sldMk cId="1870769850" sldId="347"/>
            <ac:spMk id="11" creationId="{AEF1F494-024C-43E3-8D4E-BCF86E2144D6}"/>
          </ac:spMkLst>
        </pc:spChg>
        <pc:spChg chg="del">
          <ac:chgData name="Jeanot" userId="cdf441b5-59e9-4346-906c-b64ac00bf298" providerId="ADAL" clId="{E88EC40F-4623-4774-847C-DA3898524106}" dt="2021-06-09T08:02:03.277" v="149" actId="478"/>
          <ac:spMkLst>
            <pc:docMk/>
            <pc:sldMk cId="1870769850" sldId="347"/>
            <ac:spMk id="12" creationId="{EF1418E4-98C8-4F0A-AC15-F58A2E1CBF18}"/>
          </ac:spMkLst>
        </pc:spChg>
        <pc:spChg chg="add mod">
          <ac:chgData name="Jeanot" userId="cdf441b5-59e9-4346-906c-b64ac00bf298" providerId="ADAL" clId="{E88EC40F-4623-4774-847C-DA3898524106}" dt="2021-06-09T09:16:29.853" v="3009" actId="6549"/>
          <ac:spMkLst>
            <pc:docMk/>
            <pc:sldMk cId="1870769850" sldId="347"/>
            <ac:spMk id="14" creationId="{CD23A1E1-71BD-4446-8088-A6088F86C2B6}"/>
          </ac:spMkLst>
        </pc:spChg>
        <pc:spChg chg="mod">
          <ac:chgData name="Jeanot" userId="cdf441b5-59e9-4346-906c-b64ac00bf298" providerId="ADAL" clId="{E88EC40F-4623-4774-847C-DA3898524106}" dt="2021-06-09T09:13:18.320" v="2902" actId="164"/>
          <ac:spMkLst>
            <pc:docMk/>
            <pc:sldMk cId="1870769850" sldId="347"/>
            <ac:spMk id="24" creationId="{B91D2CED-C116-4472-A0D9-A74F64B781D2}"/>
          </ac:spMkLst>
        </pc:spChg>
        <pc:spChg chg="mod">
          <ac:chgData name="Jeanot" userId="cdf441b5-59e9-4346-906c-b64ac00bf298" providerId="ADAL" clId="{E88EC40F-4623-4774-847C-DA3898524106}" dt="2021-06-09T09:13:18.320" v="2902" actId="164"/>
          <ac:spMkLst>
            <pc:docMk/>
            <pc:sldMk cId="1870769850" sldId="347"/>
            <ac:spMk id="26" creationId="{4852AEC3-B93F-4790-8B75-7EBC0E09880B}"/>
          </ac:spMkLst>
        </pc:spChg>
        <pc:spChg chg="mod">
          <ac:chgData name="Jeanot" userId="cdf441b5-59e9-4346-906c-b64ac00bf298" providerId="ADAL" clId="{E88EC40F-4623-4774-847C-DA3898524106}" dt="2021-06-09T09:15:44.553" v="2956" actId="20577"/>
          <ac:spMkLst>
            <pc:docMk/>
            <pc:sldMk cId="1870769850" sldId="347"/>
            <ac:spMk id="27" creationId="{EC2805D0-6818-4723-A48B-5C317DBAC673}"/>
          </ac:spMkLst>
        </pc:spChg>
        <pc:spChg chg="del">
          <ac:chgData name="Jeanot" userId="cdf441b5-59e9-4346-906c-b64ac00bf298" providerId="ADAL" clId="{E88EC40F-4623-4774-847C-DA3898524106}" dt="2021-06-09T08:02:03.277" v="149" actId="478"/>
          <ac:spMkLst>
            <pc:docMk/>
            <pc:sldMk cId="1870769850" sldId="347"/>
            <ac:spMk id="31" creationId="{F5F318E1-89A4-410B-A8A5-9087F19BDB44}"/>
          </ac:spMkLst>
        </pc:spChg>
        <pc:spChg chg="del">
          <ac:chgData name="Jeanot" userId="cdf441b5-59e9-4346-906c-b64ac00bf298" providerId="ADAL" clId="{E88EC40F-4623-4774-847C-DA3898524106}" dt="2021-06-09T08:02:03.277" v="149" actId="478"/>
          <ac:spMkLst>
            <pc:docMk/>
            <pc:sldMk cId="1870769850" sldId="347"/>
            <ac:spMk id="32" creationId="{87E69357-C2DF-44EE-BF5C-FE46DBA88171}"/>
          </ac:spMkLst>
        </pc:spChg>
        <pc:spChg chg="del">
          <ac:chgData name="Jeanot" userId="cdf441b5-59e9-4346-906c-b64ac00bf298" providerId="ADAL" clId="{E88EC40F-4623-4774-847C-DA3898524106}" dt="2021-06-09T08:02:03.277" v="149" actId="478"/>
          <ac:spMkLst>
            <pc:docMk/>
            <pc:sldMk cId="1870769850" sldId="347"/>
            <ac:spMk id="34" creationId="{295321DF-7E2C-4926-BE20-2069B4C18D27}"/>
          </ac:spMkLst>
        </pc:spChg>
        <pc:spChg chg="mod">
          <ac:chgData name="Jeanot" userId="cdf441b5-59e9-4346-906c-b64ac00bf298" providerId="ADAL" clId="{E88EC40F-4623-4774-847C-DA3898524106}" dt="2021-06-09T09:13:18.320" v="2902" actId="164"/>
          <ac:spMkLst>
            <pc:docMk/>
            <pc:sldMk cId="1870769850" sldId="347"/>
            <ac:spMk id="35" creationId="{3EE2CC0C-9CCC-415D-9C53-4B8AD19EB8CF}"/>
          </ac:spMkLst>
        </pc:spChg>
        <pc:spChg chg="mod">
          <ac:chgData name="Jeanot" userId="cdf441b5-59e9-4346-906c-b64ac00bf298" providerId="ADAL" clId="{E88EC40F-4623-4774-847C-DA3898524106}" dt="2021-06-09T09:13:18.320" v="2902" actId="164"/>
          <ac:spMkLst>
            <pc:docMk/>
            <pc:sldMk cId="1870769850" sldId="347"/>
            <ac:spMk id="36" creationId="{E16C39F3-1CD4-4BC8-A713-E875C83331FE}"/>
          </ac:spMkLst>
        </pc:spChg>
        <pc:spChg chg="mod">
          <ac:chgData name="Jeanot" userId="cdf441b5-59e9-4346-906c-b64ac00bf298" providerId="ADAL" clId="{E88EC40F-4623-4774-847C-DA3898524106}" dt="2021-06-09T09:13:18.320" v="2902" actId="164"/>
          <ac:spMkLst>
            <pc:docMk/>
            <pc:sldMk cId="1870769850" sldId="347"/>
            <ac:spMk id="37" creationId="{A0BC5005-D207-43FB-A26F-F7F72505BB86}"/>
          </ac:spMkLst>
        </pc:spChg>
        <pc:spChg chg="mod">
          <ac:chgData name="Jeanot" userId="cdf441b5-59e9-4346-906c-b64ac00bf298" providerId="ADAL" clId="{E88EC40F-4623-4774-847C-DA3898524106}" dt="2021-06-09T09:13:18.320" v="2902" actId="164"/>
          <ac:spMkLst>
            <pc:docMk/>
            <pc:sldMk cId="1870769850" sldId="347"/>
            <ac:spMk id="38" creationId="{0BA5F00B-1348-4387-8079-8B2D14F9173C}"/>
          </ac:spMkLst>
        </pc:spChg>
        <pc:spChg chg="mod">
          <ac:chgData name="Jeanot" userId="cdf441b5-59e9-4346-906c-b64ac00bf298" providerId="ADAL" clId="{E88EC40F-4623-4774-847C-DA3898524106}" dt="2021-06-09T09:13:55.758" v="2919" actId="20577"/>
          <ac:spMkLst>
            <pc:docMk/>
            <pc:sldMk cId="1870769850" sldId="347"/>
            <ac:spMk id="39" creationId="{0698B05C-97A7-492F-B990-A1823B5DC16A}"/>
          </ac:spMkLst>
        </pc:spChg>
        <pc:spChg chg="del">
          <ac:chgData name="Jeanot" userId="cdf441b5-59e9-4346-906c-b64ac00bf298" providerId="ADAL" clId="{E88EC40F-4623-4774-847C-DA3898524106}" dt="2021-06-09T08:02:03.277" v="149" actId="478"/>
          <ac:spMkLst>
            <pc:docMk/>
            <pc:sldMk cId="1870769850" sldId="347"/>
            <ac:spMk id="41" creationId="{EC7497CA-902D-4678-ACAA-DABF2F154F8F}"/>
          </ac:spMkLst>
        </pc:spChg>
        <pc:spChg chg="del">
          <ac:chgData name="Jeanot" userId="cdf441b5-59e9-4346-906c-b64ac00bf298" providerId="ADAL" clId="{E88EC40F-4623-4774-847C-DA3898524106}" dt="2021-06-09T08:02:03.277" v="149" actId="478"/>
          <ac:spMkLst>
            <pc:docMk/>
            <pc:sldMk cId="1870769850" sldId="347"/>
            <ac:spMk id="42" creationId="{F04D386B-5698-4C10-9DCF-9A9A6BB9CA57}"/>
          </ac:spMkLst>
        </pc:spChg>
        <pc:spChg chg="del">
          <ac:chgData name="Jeanot" userId="cdf441b5-59e9-4346-906c-b64ac00bf298" providerId="ADAL" clId="{E88EC40F-4623-4774-847C-DA3898524106}" dt="2021-06-09T08:02:03.277" v="149" actId="478"/>
          <ac:spMkLst>
            <pc:docMk/>
            <pc:sldMk cId="1870769850" sldId="347"/>
            <ac:spMk id="43" creationId="{23ACA176-78ED-4D65-9C27-B6627FEB63CF}"/>
          </ac:spMkLst>
        </pc:spChg>
        <pc:spChg chg="mod">
          <ac:chgData name="Jeanot" userId="cdf441b5-59e9-4346-906c-b64ac00bf298" providerId="ADAL" clId="{E88EC40F-4623-4774-847C-DA3898524106}" dt="2021-06-09T09:13:18.320" v="2902" actId="164"/>
          <ac:spMkLst>
            <pc:docMk/>
            <pc:sldMk cId="1870769850" sldId="347"/>
            <ac:spMk id="44" creationId="{B0679C73-1DF8-4682-A3C2-B94A0E8A2E12}"/>
          </ac:spMkLst>
        </pc:spChg>
        <pc:spChg chg="del">
          <ac:chgData name="Jeanot" userId="cdf441b5-59e9-4346-906c-b64ac00bf298" providerId="ADAL" clId="{E88EC40F-4623-4774-847C-DA3898524106}" dt="2021-06-09T08:02:03.277" v="149" actId="478"/>
          <ac:spMkLst>
            <pc:docMk/>
            <pc:sldMk cId="1870769850" sldId="347"/>
            <ac:spMk id="45" creationId="{EC0F156D-1DD3-4CCC-B3F1-3E39E4DF82E6}"/>
          </ac:spMkLst>
        </pc:spChg>
        <pc:spChg chg="del">
          <ac:chgData name="Jeanot" userId="cdf441b5-59e9-4346-906c-b64ac00bf298" providerId="ADAL" clId="{E88EC40F-4623-4774-847C-DA3898524106}" dt="2021-06-09T08:02:03.277" v="149" actId="478"/>
          <ac:spMkLst>
            <pc:docMk/>
            <pc:sldMk cId="1870769850" sldId="347"/>
            <ac:spMk id="46" creationId="{94D24E25-C3AF-4D48-B7D5-F9D974AACCF0}"/>
          </ac:spMkLst>
        </pc:spChg>
        <pc:spChg chg="del">
          <ac:chgData name="Jeanot" userId="cdf441b5-59e9-4346-906c-b64ac00bf298" providerId="ADAL" clId="{E88EC40F-4623-4774-847C-DA3898524106}" dt="2021-06-09T08:02:09.529" v="151" actId="478"/>
          <ac:spMkLst>
            <pc:docMk/>
            <pc:sldMk cId="1870769850" sldId="347"/>
            <ac:spMk id="47" creationId="{6CC4E7D3-A59E-4F03-B6B6-89D946A2617F}"/>
          </ac:spMkLst>
        </pc:spChg>
        <pc:spChg chg="del">
          <ac:chgData name="Jeanot" userId="cdf441b5-59e9-4346-906c-b64ac00bf298" providerId="ADAL" clId="{E88EC40F-4623-4774-847C-DA3898524106}" dt="2021-06-09T08:02:03.277" v="149" actId="478"/>
          <ac:spMkLst>
            <pc:docMk/>
            <pc:sldMk cId="1870769850" sldId="347"/>
            <ac:spMk id="48" creationId="{92D21E40-0C9C-4B2B-ACCB-D3315946E3ED}"/>
          </ac:spMkLst>
        </pc:spChg>
        <pc:spChg chg="mod">
          <ac:chgData name="Jeanot" userId="cdf441b5-59e9-4346-906c-b64ac00bf298" providerId="ADAL" clId="{E88EC40F-4623-4774-847C-DA3898524106}" dt="2021-06-09T09:13:18.320" v="2902" actId="164"/>
          <ac:spMkLst>
            <pc:docMk/>
            <pc:sldMk cId="1870769850" sldId="347"/>
            <ac:spMk id="49" creationId="{E6E8563F-BB5B-414F-B133-037BA2EEAC12}"/>
          </ac:spMkLst>
        </pc:spChg>
        <pc:spChg chg="del">
          <ac:chgData name="Jeanot" userId="cdf441b5-59e9-4346-906c-b64ac00bf298" providerId="ADAL" clId="{E88EC40F-4623-4774-847C-DA3898524106}" dt="2021-06-09T08:02:03.277" v="149" actId="478"/>
          <ac:spMkLst>
            <pc:docMk/>
            <pc:sldMk cId="1870769850" sldId="347"/>
            <ac:spMk id="50" creationId="{7DF89C25-A427-484F-9D6E-9522FAAE61BC}"/>
          </ac:spMkLst>
        </pc:spChg>
        <pc:spChg chg="del">
          <ac:chgData name="Jeanot" userId="cdf441b5-59e9-4346-906c-b64ac00bf298" providerId="ADAL" clId="{E88EC40F-4623-4774-847C-DA3898524106}" dt="2021-06-09T08:02:03.277" v="149" actId="478"/>
          <ac:spMkLst>
            <pc:docMk/>
            <pc:sldMk cId="1870769850" sldId="347"/>
            <ac:spMk id="51" creationId="{C600D365-F1E7-416A-96E9-25E3194A1C8E}"/>
          </ac:spMkLst>
        </pc:spChg>
        <pc:spChg chg="del">
          <ac:chgData name="Jeanot" userId="cdf441b5-59e9-4346-906c-b64ac00bf298" providerId="ADAL" clId="{E88EC40F-4623-4774-847C-DA3898524106}" dt="2021-06-09T08:02:03.277" v="149" actId="478"/>
          <ac:spMkLst>
            <pc:docMk/>
            <pc:sldMk cId="1870769850" sldId="347"/>
            <ac:spMk id="52" creationId="{2699DB30-87AB-4748-A66B-5F24CB220B2A}"/>
          </ac:spMkLst>
        </pc:spChg>
        <pc:spChg chg="del">
          <ac:chgData name="Jeanot" userId="cdf441b5-59e9-4346-906c-b64ac00bf298" providerId="ADAL" clId="{E88EC40F-4623-4774-847C-DA3898524106}" dt="2021-06-09T08:02:03.277" v="149" actId="478"/>
          <ac:spMkLst>
            <pc:docMk/>
            <pc:sldMk cId="1870769850" sldId="347"/>
            <ac:spMk id="53" creationId="{4D629293-58A4-458D-9CFF-96D93BAC68FB}"/>
          </ac:spMkLst>
        </pc:spChg>
        <pc:spChg chg="del">
          <ac:chgData name="Jeanot" userId="cdf441b5-59e9-4346-906c-b64ac00bf298" providerId="ADAL" clId="{E88EC40F-4623-4774-847C-DA3898524106}" dt="2021-06-09T08:02:03.277" v="149" actId="478"/>
          <ac:spMkLst>
            <pc:docMk/>
            <pc:sldMk cId="1870769850" sldId="347"/>
            <ac:spMk id="54" creationId="{996FD065-B8CF-48B0-9CC7-7BE03AFAAFD1}"/>
          </ac:spMkLst>
        </pc:spChg>
        <pc:spChg chg="add del">
          <ac:chgData name="Jeanot" userId="cdf441b5-59e9-4346-906c-b64ac00bf298" providerId="ADAL" clId="{E88EC40F-4623-4774-847C-DA3898524106}" dt="2021-06-09T08:02:23.841" v="154" actId="478"/>
          <ac:spMkLst>
            <pc:docMk/>
            <pc:sldMk cId="1870769850" sldId="347"/>
            <ac:spMk id="59" creationId="{3ED04297-2911-47BF-BBAA-F5B225E76104}"/>
          </ac:spMkLst>
        </pc:spChg>
        <pc:spChg chg="mod">
          <ac:chgData name="Jeanot" userId="cdf441b5-59e9-4346-906c-b64ac00bf298" providerId="ADAL" clId="{E88EC40F-4623-4774-847C-DA3898524106}" dt="2021-06-09T08:02:59.524" v="159" actId="14100"/>
          <ac:spMkLst>
            <pc:docMk/>
            <pc:sldMk cId="1870769850" sldId="347"/>
            <ac:spMk id="60" creationId="{39649335-7AAA-4AA5-A65F-4FC9969BBC31}"/>
          </ac:spMkLst>
        </pc:spChg>
        <pc:grpChg chg="del">
          <ac:chgData name="Jeanot" userId="cdf441b5-59e9-4346-906c-b64ac00bf298" providerId="ADAL" clId="{E88EC40F-4623-4774-847C-DA3898524106}" dt="2021-06-09T08:02:06.353" v="150" actId="478"/>
          <ac:grpSpMkLst>
            <pc:docMk/>
            <pc:sldMk cId="1870769850" sldId="347"/>
            <ac:grpSpMk id="3" creationId="{082837CC-B9BF-4C1E-A243-DF2B5474B1B1}"/>
          </ac:grpSpMkLst>
        </pc:grpChg>
        <pc:grpChg chg="add mod">
          <ac:chgData name="Jeanot" userId="cdf441b5-59e9-4346-906c-b64ac00bf298" providerId="ADAL" clId="{E88EC40F-4623-4774-847C-DA3898524106}" dt="2021-06-09T09:13:18.320" v="2902" actId="164"/>
          <ac:grpSpMkLst>
            <pc:docMk/>
            <pc:sldMk cId="1870769850" sldId="347"/>
            <ac:grpSpMk id="10" creationId="{40174BA5-4BD2-4917-8DBF-5FC5D45A05D0}"/>
          </ac:grpSpMkLst>
        </pc:grpChg>
        <pc:cxnChg chg="add mod">
          <ac:chgData name="Jeanot" userId="cdf441b5-59e9-4346-906c-b64ac00bf298" providerId="ADAL" clId="{E88EC40F-4623-4774-847C-DA3898524106}" dt="2021-06-09T09:13:18.320" v="2902" actId="164"/>
          <ac:cxnSpMkLst>
            <pc:docMk/>
            <pc:sldMk cId="1870769850" sldId="347"/>
            <ac:cxnSpMk id="62" creationId="{74E65150-292F-420A-84AC-7AED915E9DA1}"/>
          </ac:cxnSpMkLst>
        </pc:cxnChg>
        <pc:cxnChg chg="add mod">
          <ac:chgData name="Jeanot" userId="cdf441b5-59e9-4346-906c-b64ac00bf298" providerId="ADAL" clId="{E88EC40F-4623-4774-847C-DA3898524106}" dt="2021-06-09T09:13:18.320" v="2902" actId="164"/>
          <ac:cxnSpMkLst>
            <pc:docMk/>
            <pc:sldMk cId="1870769850" sldId="347"/>
            <ac:cxnSpMk id="63" creationId="{DDFE5F84-C11D-4ECC-BA0F-D88CD8D5E0CA}"/>
          </ac:cxnSpMkLst>
        </pc:cxnChg>
        <pc:cxnChg chg="add mod">
          <ac:chgData name="Jeanot" userId="cdf441b5-59e9-4346-906c-b64ac00bf298" providerId="ADAL" clId="{E88EC40F-4623-4774-847C-DA3898524106}" dt="2021-06-09T08:03:15.326" v="162" actId="208"/>
          <ac:cxnSpMkLst>
            <pc:docMk/>
            <pc:sldMk cId="1870769850" sldId="347"/>
            <ac:cxnSpMk id="64" creationId="{FC4B395C-B1E2-4A47-9AB6-880CF27241BA}"/>
          </ac:cxnSpMkLst>
        </pc:cxnChg>
        <pc:cxnChg chg="add mod">
          <ac:chgData name="Jeanot" userId="cdf441b5-59e9-4346-906c-b64ac00bf298" providerId="ADAL" clId="{E88EC40F-4623-4774-847C-DA3898524106}" dt="2021-06-09T08:03:15.326" v="162" actId="208"/>
          <ac:cxnSpMkLst>
            <pc:docMk/>
            <pc:sldMk cId="1870769850" sldId="347"/>
            <ac:cxnSpMk id="65" creationId="{96168FF0-ACE1-4A2F-A059-0DCF809C5791}"/>
          </ac:cxnSpMkLst>
        </pc:cxnChg>
      </pc:sldChg>
      <pc:sldChg chg="addSp delSp modSp add del mod">
        <pc:chgData name="Jeanot" userId="cdf441b5-59e9-4346-906c-b64ac00bf298" providerId="ADAL" clId="{E88EC40F-4623-4774-847C-DA3898524106}" dt="2021-06-09T08:06:18.477" v="198" actId="47"/>
        <pc:sldMkLst>
          <pc:docMk/>
          <pc:sldMk cId="873123172" sldId="348"/>
        </pc:sldMkLst>
        <pc:spChg chg="add del mod">
          <ac:chgData name="Jeanot" userId="cdf441b5-59e9-4346-906c-b64ac00bf298" providerId="ADAL" clId="{E88EC40F-4623-4774-847C-DA3898524106}" dt="2021-06-09T08:06:12.855" v="196" actId="21"/>
          <ac:spMkLst>
            <pc:docMk/>
            <pc:sldMk cId="873123172" sldId="348"/>
            <ac:spMk id="59" creationId="{21A60C0F-35BA-4608-A567-9104747A12F5}"/>
          </ac:spMkLst>
        </pc:spChg>
        <pc:spChg chg="mod">
          <ac:chgData name="Jeanot" userId="cdf441b5-59e9-4346-906c-b64ac00bf298" providerId="ADAL" clId="{E88EC40F-4623-4774-847C-DA3898524106}" dt="2021-06-09T08:05:04.741" v="187" actId="1076"/>
          <ac:spMkLst>
            <pc:docMk/>
            <pc:sldMk cId="873123172" sldId="348"/>
            <ac:spMk id="61" creationId="{F009B554-E49B-48C0-BC79-07ADEB4E8C27}"/>
          </ac:spMkLst>
        </pc:spChg>
        <pc:spChg chg="add del mod">
          <ac:chgData name="Jeanot" userId="cdf441b5-59e9-4346-906c-b64ac00bf298" providerId="ADAL" clId="{E88EC40F-4623-4774-847C-DA3898524106}" dt="2021-06-09T08:06:12.855" v="196" actId="21"/>
          <ac:spMkLst>
            <pc:docMk/>
            <pc:sldMk cId="873123172" sldId="348"/>
            <ac:spMk id="62" creationId="{54185C21-16CB-4A12-85E4-5C1F839A2F32}"/>
          </ac:spMkLst>
        </pc:spChg>
        <pc:spChg chg="add del mod">
          <ac:chgData name="Jeanot" userId="cdf441b5-59e9-4346-906c-b64ac00bf298" providerId="ADAL" clId="{E88EC40F-4623-4774-847C-DA3898524106}" dt="2021-06-09T08:06:12.855" v="196" actId="21"/>
          <ac:spMkLst>
            <pc:docMk/>
            <pc:sldMk cId="873123172" sldId="348"/>
            <ac:spMk id="63" creationId="{E6C4B5D3-540A-44B0-8B6C-134B45CC4417}"/>
          </ac:spMkLst>
        </pc:spChg>
        <pc:spChg chg="add del mod">
          <ac:chgData name="Jeanot" userId="cdf441b5-59e9-4346-906c-b64ac00bf298" providerId="ADAL" clId="{E88EC40F-4623-4774-847C-DA3898524106}" dt="2021-06-09T08:06:12.855" v="196" actId="21"/>
          <ac:spMkLst>
            <pc:docMk/>
            <pc:sldMk cId="873123172" sldId="348"/>
            <ac:spMk id="64" creationId="{7B4B66DB-DB42-4DCC-8939-E38D9DACB870}"/>
          </ac:spMkLst>
        </pc:spChg>
        <pc:spChg chg="add del mod">
          <ac:chgData name="Jeanot" userId="cdf441b5-59e9-4346-906c-b64ac00bf298" providerId="ADAL" clId="{E88EC40F-4623-4774-847C-DA3898524106}" dt="2021-06-09T08:06:12.855" v="196" actId="21"/>
          <ac:spMkLst>
            <pc:docMk/>
            <pc:sldMk cId="873123172" sldId="348"/>
            <ac:spMk id="65" creationId="{420FF676-9D2D-4AC5-A056-345E2A97B23B}"/>
          </ac:spMkLst>
        </pc:spChg>
        <pc:spChg chg="add del mod">
          <ac:chgData name="Jeanot" userId="cdf441b5-59e9-4346-906c-b64ac00bf298" providerId="ADAL" clId="{E88EC40F-4623-4774-847C-DA3898524106}" dt="2021-06-09T08:06:12.855" v="196" actId="21"/>
          <ac:spMkLst>
            <pc:docMk/>
            <pc:sldMk cId="873123172" sldId="348"/>
            <ac:spMk id="66" creationId="{F29DE19E-DA5E-4C39-88C3-D931166CC1D5}"/>
          </ac:spMkLst>
        </pc:spChg>
        <pc:spChg chg="add del mod">
          <ac:chgData name="Jeanot" userId="cdf441b5-59e9-4346-906c-b64ac00bf298" providerId="ADAL" clId="{E88EC40F-4623-4774-847C-DA3898524106}" dt="2021-06-09T08:06:12.855" v="196" actId="21"/>
          <ac:spMkLst>
            <pc:docMk/>
            <pc:sldMk cId="873123172" sldId="348"/>
            <ac:spMk id="67" creationId="{4B643C8F-5306-4358-8A3E-BBCFAB554CE4}"/>
          </ac:spMkLst>
        </pc:spChg>
        <pc:spChg chg="add del mod">
          <ac:chgData name="Jeanot" userId="cdf441b5-59e9-4346-906c-b64ac00bf298" providerId="ADAL" clId="{E88EC40F-4623-4774-847C-DA3898524106}" dt="2021-06-09T08:06:12.855" v="196" actId="21"/>
          <ac:spMkLst>
            <pc:docMk/>
            <pc:sldMk cId="873123172" sldId="348"/>
            <ac:spMk id="68" creationId="{6566FF9A-EC51-4373-B3CC-98C1DBC1F4CC}"/>
          </ac:spMkLst>
        </pc:spChg>
        <pc:spChg chg="add del mod">
          <ac:chgData name="Jeanot" userId="cdf441b5-59e9-4346-906c-b64ac00bf298" providerId="ADAL" clId="{E88EC40F-4623-4774-847C-DA3898524106}" dt="2021-06-09T08:06:12.855" v="196" actId="21"/>
          <ac:spMkLst>
            <pc:docMk/>
            <pc:sldMk cId="873123172" sldId="348"/>
            <ac:spMk id="69" creationId="{24362808-03B5-4316-83FA-D23AEE4A4951}"/>
          </ac:spMkLst>
        </pc:spChg>
        <pc:spChg chg="add del mod">
          <ac:chgData name="Jeanot" userId="cdf441b5-59e9-4346-906c-b64ac00bf298" providerId="ADAL" clId="{E88EC40F-4623-4774-847C-DA3898524106}" dt="2021-06-09T08:06:12.855" v="196" actId="21"/>
          <ac:spMkLst>
            <pc:docMk/>
            <pc:sldMk cId="873123172" sldId="348"/>
            <ac:spMk id="70" creationId="{B5B09F54-73A9-4E3B-B341-2E67B58F71D8}"/>
          </ac:spMkLst>
        </pc:spChg>
        <pc:spChg chg="add del mod">
          <ac:chgData name="Jeanot" userId="cdf441b5-59e9-4346-906c-b64ac00bf298" providerId="ADAL" clId="{E88EC40F-4623-4774-847C-DA3898524106}" dt="2021-06-09T08:06:12.855" v="196" actId="21"/>
          <ac:spMkLst>
            <pc:docMk/>
            <pc:sldMk cId="873123172" sldId="348"/>
            <ac:spMk id="71" creationId="{352DA5E7-148D-4E4E-A42B-C288CBBE84CA}"/>
          </ac:spMkLst>
        </pc:spChg>
      </pc:sldChg>
      <pc:sldChg chg="addSp delSp modSp add mod modAnim">
        <pc:chgData name="Jeanot" userId="cdf441b5-59e9-4346-906c-b64ac00bf298" providerId="ADAL" clId="{E88EC40F-4623-4774-847C-DA3898524106}" dt="2021-06-09T09:21:18.950" v="3041" actId="478"/>
        <pc:sldMkLst>
          <pc:docMk/>
          <pc:sldMk cId="953869121" sldId="349"/>
        </pc:sldMkLst>
        <pc:spChg chg="mod">
          <ac:chgData name="Jeanot" userId="cdf441b5-59e9-4346-906c-b64ac00bf298" providerId="ADAL" clId="{E88EC40F-4623-4774-847C-DA3898524106}" dt="2021-06-09T09:14:23.215" v="2944" actId="20577"/>
          <ac:spMkLst>
            <pc:docMk/>
            <pc:sldMk cId="953869121" sldId="349"/>
            <ac:spMk id="2" creationId="{85EDFF7E-0613-4D0E-A9FC-D319A9CFDF81}"/>
          </ac:spMkLst>
        </pc:spChg>
        <pc:spChg chg="mod">
          <ac:chgData name="Jeanot" userId="cdf441b5-59e9-4346-906c-b64ac00bf298" providerId="ADAL" clId="{E88EC40F-4623-4774-847C-DA3898524106}" dt="2021-06-09T09:14:18.474" v="2935" actId="20577"/>
          <ac:spMkLst>
            <pc:docMk/>
            <pc:sldMk cId="953869121" sldId="349"/>
            <ac:spMk id="6" creationId="{9F126EBE-0739-46DE-9FA6-3C824EB78319}"/>
          </ac:spMkLst>
        </pc:spChg>
        <pc:spChg chg="mod">
          <ac:chgData name="Jeanot" userId="cdf441b5-59e9-4346-906c-b64ac00bf298" providerId="ADAL" clId="{E88EC40F-4623-4774-847C-DA3898524106}" dt="2021-06-09T09:14:26.300" v="2947" actId="20577"/>
          <ac:spMkLst>
            <pc:docMk/>
            <pc:sldMk cId="953869121" sldId="349"/>
            <ac:spMk id="27" creationId="{EC2805D0-6818-4723-A48B-5C317DBAC673}"/>
          </ac:spMkLst>
        </pc:spChg>
        <pc:spChg chg="mod">
          <ac:chgData name="Jeanot" userId="cdf441b5-59e9-4346-906c-b64ac00bf298" providerId="ADAL" clId="{E88EC40F-4623-4774-847C-DA3898524106}" dt="2021-06-09T09:14:29.383" v="2952" actId="20577"/>
          <ac:spMkLst>
            <pc:docMk/>
            <pc:sldMk cId="953869121" sldId="349"/>
            <ac:spMk id="39" creationId="{0698B05C-97A7-492F-B990-A1823B5DC16A}"/>
          </ac:spMkLst>
        </pc:spChg>
        <pc:spChg chg="add mod">
          <ac:chgData name="Jeanot" userId="cdf441b5-59e9-4346-906c-b64ac00bf298" providerId="ADAL" clId="{E88EC40F-4623-4774-847C-DA3898524106}" dt="2021-06-09T08:06:16.635" v="197"/>
          <ac:spMkLst>
            <pc:docMk/>
            <pc:sldMk cId="953869121" sldId="349"/>
            <ac:spMk id="59" creationId="{86843A18-38C2-43A5-B5D3-B22217CE7586}"/>
          </ac:spMkLst>
        </pc:spChg>
        <pc:spChg chg="del">
          <ac:chgData name="Jeanot" userId="cdf441b5-59e9-4346-906c-b64ac00bf298" providerId="ADAL" clId="{E88EC40F-4623-4774-847C-DA3898524106}" dt="2021-06-09T09:21:18.950" v="3041" actId="478"/>
          <ac:spMkLst>
            <pc:docMk/>
            <pc:sldMk cId="953869121" sldId="349"/>
            <ac:spMk id="60" creationId="{39649335-7AAA-4AA5-A65F-4FC9969BBC31}"/>
          </ac:spMkLst>
        </pc:spChg>
        <pc:spChg chg="add mod">
          <ac:chgData name="Jeanot" userId="cdf441b5-59e9-4346-906c-b64ac00bf298" providerId="ADAL" clId="{E88EC40F-4623-4774-847C-DA3898524106}" dt="2021-06-09T08:06:16.635" v="197"/>
          <ac:spMkLst>
            <pc:docMk/>
            <pc:sldMk cId="953869121" sldId="349"/>
            <ac:spMk id="62" creationId="{16144293-6154-4BB9-B5B2-AA117A23E886}"/>
          </ac:spMkLst>
        </pc:spChg>
        <pc:spChg chg="add mod">
          <ac:chgData name="Jeanot" userId="cdf441b5-59e9-4346-906c-b64ac00bf298" providerId="ADAL" clId="{E88EC40F-4623-4774-847C-DA3898524106}" dt="2021-06-09T08:06:16.635" v="197"/>
          <ac:spMkLst>
            <pc:docMk/>
            <pc:sldMk cId="953869121" sldId="349"/>
            <ac:spMk id="63" creationId="{033A3DB2-14C7-4535-8714-6F55353DD73E}"/>
          </ac:spMkLst>
        </pc:spChg>
        <pc:spChg chg="add mod">
          <ac:chgData name="Jeanot" userId="cdf441b5-59e9-4346-906c-b64ac00bf298" providerId="ADAL" clId="{E88EC40F-4623-4774-847C-DA3898524106}" dt="2021-06-09T08:06:16.635" v="197"/>
          <ac:spMkLst>
            <pc:docMk/>
            <pc:sldMk cId="953869121" sldId="349"/>
            <ac:spMk id="64" creationId="{F15712A3-6B5A-49F6-B7CE-A583F527E5FC}"/>
          </ac:spMkLst>
        </pc:spChg>
        <pc:spChg chg="add mod">
          <ac:chgData name="Jeanot" userId="cdf441b5-59e9-4346-906c-b64ac00bf298" providerId="ADAL" clId="{E88EC40F-4623-4774-847C-DA3898524106}" dt="2021-06-09T08:06:16.635" v="197"/>
          <ac:spMkLst>
            <pc:docMk/>
            <pc:sldMk cId="953869121" sldId="349"/>
            <ac:spMk id="65" creationId="{A6E3535D-5F4B-4180-8E35-ED66E2F9547D}"/>
          </ac:spMkLst>
        </pc:spChg>
        <pc:spChg chg="add mod">
          <ac:chgData name="Jeanot" userId="cdf441b5-59e9-4346-906c-b64ac00bf298" providerId="ADAL" clId="{E88EC40F-4623-4774-847C-DA3898524106}" dt="2021-06-09T08:06:16.635" v="197"/>
          <ac:spMkLst>
            <pc:docMk/>
            <pc:sldMk cId="953869121" sldId="349"/>
            <ac:spMk id="66" creationId="{7C095460-8912-48A7-8FFD-C883FEBA512F}"/>
          </ac:spMkLst>
        </pc:spChg>
        <pc:spChg chg="add mod">
          <ac:chgData name="Jeanot" userId="cdf441b5-59e9-4346-906c-b64ac00bf298" providerId="ADAL" clId="{E88EC40F-4623-4774-847C-DA3898524106}" dt="2021-06-09T08:06:16.635" v="197"/>
          <ac:spMkLst>
            <pc:docMk/>
            <pc:sldMk cId="953869121" sldId="349"/>
            <ac:spMk id="67" creationId="{D177832F-6183-41C5-AC41-FCB33D9F0F9E}"/>
          </ac:spMkLst>
        </pc:spChg>
        <pc:spChg chg="add mod">
          <ac:chgData name="Jeanot" userId="cdf441b5-59e9-4346-906c-b64ac00bf298" providerId="ADAL" clId="{E88EC40F-4623-4774-847C-DA3898524106}" dt="2021-06-09T08:06:16.635" v="197"/>
          <ac:spMkLst>
            <pc:docMk/>
            <pc:sldMk cId="953869121" sldId="349"/>
            <ac:spMk id="68" creationId="{AB6F40BC-5EDE-402B-9163-C1735057AE1F}"/>
          </ac:spMkLst>
        </pc:spChg>
        <pc:spChg chg="add mod">
          <ac:chgData name="Jeanot" userId="cdf441b5-59e9-4346-906c-b64ac00bf298" providerId="ADAL" clId="{E88EC40F-4623-4774-847C-DA3898524106}" dt="2021-06-09T08:06:16.635" v="197"/>
          <ac:spMkLst>
            <pc:docMk/>
            <pc:sldMk cId="953869121" sldId="349"/>
            <ac:spMk id="69" creationId="{36E7CD6E-C9A5-4E12-9C9A-3DFC03CF495C}"/>
          </ac:spMkLst>
        </pc:spChg>
        <pc:spChg chg="add mod">
          <ac:chgData name="Jeanot" userId="cdf441b5-59e9-4346-906c-b64ac00bf298" providerId="ADAL" clId="{E88EC40F-4623-4774-847C-DA3898524106}" dt="2021-06-09T08:06:16.635" v="197"/>
          <ac:spMkLst>
            <pc:docMk/>
            <pc:sldMk cId="953869121" sldId="349"/>
            <ac:spMk id="70" creationId="{2945224C-F075-42E1-8622-9B19B5157424}"/>
          </ac:spMkLst>
        </pc:spChg>
        <pc:spChg chg="add mod">
          <ac:chgData name="Jeanot" userId="cdf441b5-59e9-4346-906c-b64ac00bf298" providerId="ADAL" clId="{E88EC40F-4623-4774-847C-DA3898524106}" dt="2021-06-09T08:06:16.635" v="197"/>
          <ac:spMkLst>
            <pc:docMk/>
            <pc:sldMk cId="953869121" sldId="349"/>
            <ac:spMk id="71" creationId="{56E24A26-6A04-4E2B-972B-DBC96C2A2398}"/>
          </ac:spMkLst>
        </pc:spChg>
      </pc:sldChg>
      <pc:sldChg chg="add del">
        <pc:chgData name="Jeanot" userId="cdf441b5-59e9-4346-906c-b64ac00bf298" providerId="ADAL" clId="{E88EC40F-4623-4774-847C-DA3898524106}" dt="2021-06-09T08:56:06.790" v="2352"/>
        <pc:sldMkLst>
          <pc:docMk/>
          <pc:sldMk cId="1064262762" sldId="350"/>
        </pc:sldMkLst>
      </pc:sldChg>
      <pc:sldChg chg="modSp mod">
        <pc:chgData name="Jeanot" userId="cdf441b5-59e9-4346-906c-b64ac00bf298" providerId="ADAL" clId="{E88EC40F-4623-4774-847C-DA3898524106}" dt="2021-06-09T14:52:58.466" v="3186" actId="1076"/>
        <pc:sldMkLst>
          <pc:docMk/>
          <pc:sldMk cId="3377920599" sldId="351"/>
        </pc:sldMkLst>
        <pc:spChg chg="mod">
          <ac:chgData name="Jeanot" userId="cdf441b5-59e9-4346-906c-b64ac00bf298" providerId="ADAL" clId="{E88EC40F-4623-4774-847C-DA3898524106}" dt="2021-06-09T14:52:46.626" v="3183" actId="1076"/>
          <ac:spMkLst>
            <pc:docMk/>
            <pc:sldMk cId="3377920599" sldId="351"/>
            <ac:spMk id="21" creationId="{8267031E-389E-4B92-AAFA-7715696B23A6}"/>
          </ac:spMkLst>
        </pc:spChg>
        <pc:spChg chg="mod">
          <ac:chgData name="Jeanot" userId="cdf441b5-59e9-4346-906c-b64ac00bf298" providerId="ADAL" clId="{E88EC40F-4623-4774-847C-DA3898524106}" dt="2021-06-09T14:52:55.629" v="3185" actId="1076"/>
          <ac:spMkLst>
            <pc:docMk/>
            <pc:sldMk cId="3377920599" sldId="351"/>
            <ac:spMk id="26" creationId="{703008C6-6FE9-4B54-A91F-B9DB8565B79B}"/>
          </ac:spMkLst>
        </pc:spChg>
        <pc:spChg chg="mod">
          <ac:chgData name="Jeanot" userId="cdf441b5-59e9-4346-906c-b64ac00bf298" providerId="ADAL" clId="{E88EC40F-4623-4774-847C-DA3898524106}" dt="2021-06-09T14:52:58.466" v="3186" actId="1076"/>
          <ac:spMkLst>
            <pc:docMk/>
            <pc:sldMk cId="3377920599" sldId="351"/>
            <ac:spMk id="27" creationId="{80E961DA-507F-4609-A36C-A61693848652}"/>
          </ac:spMkLst>
        </pc:spChg>
        <pc:spChg chg="mod">
          <ac:chgData name="Jeanot" userId="cdf441b5-59e9-4346-906c-b64ac00bf298" providerId="ADAL" clId="{E88EC40F-4623-4774-847C-DA3898524106}" dt="2021-06-09T14:52:52.588" v="3184" actId="1076"/>
          <ac:spMkLst>
            <pc:docMk/>
            <pc:sldMk cId="3377920599" sldId="351"/>
            <ac:spMk id="28" creationId="{CF025A53-5EA6-4FBC-B81D-A30256884ADD}"/>
          </ac:spMkLst>
        </pc:spChg>
      </pc:sldChg>
    </pc:docChg>
  </pc:docChgLst>
  <pc:docChgLst>
    <pc:chgData name="Jeanot" userId="cdf441b5-59e9-4346-906c-b64ac00bf298" providerId="ADAL" clId="{9AB55C22-EFA8-485F-9985-75A8A727223A}"/>
    <pc:docChg chg="undo custSel addSld delSld modSld">
      <pc:chgData name="Jeanot" userId="cdf441b5-59e9-4346-906c-b64ac00bf298" providerId="ADAL" clId="{9AB55C22-EFA8-485F-9985-75A8A727223A}" dt="2021-04-22T10:47:16.825" v="2301"/>
      <pc:docMkLst>
        <pc:docMk/>
      </pc:docMkLst>
      <pc:sldChg chg="addSp delSp modSp mod modAnim">
        <pc:chgData name="Jeanot" userId="cdf441b5-59e9-4346-906c-b64ac00bf298" providerId="ADAL" clId="{9AB55C22-EFA8-485F-9985-75A8A727223A}" dt="2021-04-15T14:18:21.217" v="1224"/>
        <pc:sldMkLst>
          <pc:docMk/>
          <pc:sldMk cId="2285937976" sldId="290"/>
        </pc:sldMkLst>
        <pc:spChg chg="mod">
          <ac:chgData name="Jeanot" userId="cdf441b5-59e9-4346-906c-b64ac00bf298" providerId="ADAL" clId="{9AB55C22-EFA8-485F-9985-75A8A727223A}" dt="2021-04-15T14:10:02.823" v="683" actId="1076"/>
          <ac:spMkLst>
            <pc:docMk/>
            <pc:sldMk cId="2285937976" sldId="290"/>
            <ac:spMk id="2" creationId="{7EBDF966-45F5-4D6C-AE1E-DA553301C4C6}"/>
          </ac:spMkLst>
        </pc:spChg>
        <pc:spChg chg="mod">
          <ac:chgData name="Jeanot" userId="cdf441b5-59e9-4346-906c-b64ac00bf298" providerId="ADAL" clId="{9AB55C22-EFA8-485F-9985-75A8A727223A}" dt="2021-04-15T14:16:06.330" v="1207" actId="1076"/>
          <ac:spMkLst>
            <pc:docMk/>
            <pc:sldMk cId="2285937976" sldId="290"/>
            <ac:spMk id="7" creationId="{BFDF2703-4D6A-4C4D-8859-789A033E34DF}"/>
          </ac:spMkLst>
        </pc:spChg>
        <pc:spChg chg="add del mod">
          <ac:chgData name="Jeanot" userId="cdf441b5-59e9-4346-906c-b64ac00bf298" providerId="ADAL" clId="{9AB55C22-EFA8-485F-9985-75A8A727223A}" dt="2021-04-15T14:12:06.068" v="858" actId="478"/>
          <ac:spMkLst>
            <pc:docMk/>
            <pc:sldMk cId="2285937976" sldId="290"/>
            <ac:spMk id="8" creationId="{65DBC129-4D32-4200-A1C1-DB51C7DC828A}"/>
          </ac:spMkLst>
        </pc:spChg>
        <pc:spChg chg="add mod">
          <ac:chgData name="Jeanot" userId="cdf441b5-59e9-4346-906c-b64ac00bf298" providerId="ADAL" clId="{9AB55C22-EFA8-485F-9985-75A8A727223A}" dt="2021-04-15T14:16:06.330" v="1207" actId="1076"/>
          <ac:spMkLst>
            <pc:docMk/>
            <pc:sldMk cId="2285937976" sldId="290"/>
            <ac:spMk id="15" creationId="{3FB9BDBA-2259-47CE-899A-3EA8DFB5A456}"/>
          </ac:spMkLst>
        </pc:spChg>
        <pc:spChg chg="mod">
          <ac:chgData name="Jeanot" userId="cdf441b5-59e9-4346-906c-b64ac00bf298" providerId="ADAL" clId="{9AB55C22-EFA8-485F-9985-75A8A727223A}" dt="2021-04-15T14:16:06.330" v="1207" actId="1076"/>
          <ac:spMkLst>
            <pc:docMk/>
            <pc:sldMk cId="2285937976" sldId="290"/>
            <ac:spMk id="27" creationId="{C1B160D4-3444-43A2-87F1-7E455ED852C4}"/>
          </ac:spMkLst>
        </pc:spChg>
        <pc:spChg chg="mod">
          <ac:chgData name="Jeanot" userId="cdf441b5-59e9-4346-906c-b64ac00bf298" providerId="ADAL" clId="{9AB55C22-EFA8-485F-9985-75A8A727223A}" dt="2021-04-15T14:16:06.330" v="1207" actId="1076"/>
          <ac:spMkLst>
            <pc:docMk/>
            <pc:sldMk cId="2285937976" sldId="290"/>
            <ac:spMk id="28" creationId="{5DC3980E-7E0B-4F0F-8977-D106F8ED6CB3}"/>
          </ac:spMkLst>
        </pc:spChg>
        <pc:spChg chg="mod">
          <ac:chgData name="Jeanot" userId="cdf441b5-59e9-4346-906c-b64ac00bf298" providerId="ADAL" clId="{9AB55C22-EFA8-485F-9985-75A8A727223A}" dt="2021-04-15T14:16:06.330" v="1207" actId="1076"/>
          <ac:spMkLst>
            <pc:docMk/>
            <pc:sldMk cId="2285937976" sldId="290"/>
            <ac:spMk id="29" creationId="{ABD8B31F-7E5E-4702-B107-DC283E3BBB56}"/>
          </ac:spMkLst>
        </pc:spChg>
        <pc:spChg chg="add mod">
          <ac:chgData name="Jeanot" userId="cdf441b5-59e9-4346-906c-b64ac00bf298" providerId="ADAL" clId="{9AB55C22-EFA8-485F-9985-75A8A727223A}" dt="2021-04-15T14:16:06.330" v="1207" actId="1076"/>
          <ac:spMkLst>
            <pc:docMk/>
            <pc:sldMk cId="2285937976" sldId="290"/>
            <ac:spMk id="30" creationId="{7C4CA899-64CE-450A-81CB-3C60F8D3EBE6}"/>
          </ac:spMkLst>
        </pc:spChg>
        <pc:spChg chg="add mod">
          <ac:chgData name="Jeanot" userId="cdf441b5-59e9-4346-906c-b64ac00bf298" providerId="ADAL" clId="{9AB55C22-EFA8-485F-9985-75A8A727223A}" dt="2021-04-15T14:16:06.330" v="1207" actId="1076"/>
          <ac:spMkLst>
            <pc:docMk/>
            <pc:sldMk cId="2285937976" sldId="290"/>
            <ac:spMk id="31" creationId="{3A84A81A-6CBF-4A9C-B0C3-11C04B41733B}"/>
          </ac:spMkLst>
        </pc:spChg>
        <pc:spChg chg="add mod">
          <ac:chgData name="Jeanot" userId="cdf441b5-59e9-4346-906c-b64ac00bf298" providerId="ADAL" clId="{9AB55C22-EFA8-485F-9985-75A8A727223A}" dt="2021-04-15T14:16:06.330" v="1207" actId="1076"/>
          <ac:spMkLst>
            <pc:docMk/>
            <pc:sldMk cId="2285937976" sldId="290"/>
            <ac:spMk id="32" creationId="{2051B53D-FCE9-4A9B-9472-ECB39EB444C0}"/>
          </ac:spMkLst>
        </pc:spChg>
        <pc:spChg chg="add mod">
          <ac:chgData name="Jeanot" userId="cdf441b5-59e9-4346-906c-b64ac00bf298" providerId="ADAL" clId="{9AB55C22-EFA8-485F-9985-75A8A727223A}" dt="2021-04-15T14:16:06.330" v="1207" actId="1076"/>
          <ac:spMkLst>
            <pc:docMk/>
            <pc:sldMk cId="2285937976" sldId="290"/>
            <ac:spMk id="34" creationId="{65A2CDD0-6A6A-4226-8E1E-0D4011596CD7}"/>
          </ac:spMkLst>
        </pc:spChg>
        <pc:spChg chg="add mod">
          <ac:chgData name="Jeanot" userId="cdf441b5-59e9-4346-906c-b64ac00bf298" providerId="ADAL" clId="{9AB55C22-EFA8-485F-9985-75A8A727223A}" dt="2021-04-15T14:16:06.330" v="1207" actId="1076"/>
          <ac:spMkLst>
            <pc:docMk/>
            <pc:sldMk cId="2285937976" sldId="290"/>
            <ac:spMk id="36" creationId="{B243B8CD-4E16-4795-98CD-EFDF6610D00A}"/>
          </ac:spMkLst>
        </pc:spChg>
        <pc:spChg chg="add del mod">
          <ac:chgData name="Jeanot" userId="cdf441b5-59e9-4346-906c-b64ac00bf298" providerId="ADAL" clId="{9AB55C22-EFA8-485F-9985-75A8A727223A}" dt="2021-04-15T14:12:29.322" v="869" actId="478"/>
          <ac:spMkLst>
            <pc:docMk/>
            <pc:sldMk cId="2285937976" sldId="290"/>
            <ac:spMk id="37" creationId="{4B0309B2-30AC-4A35-B462-BC01D54C6ADA}"/>
          </ac:spMkLst>
        </pc:spChg>
        <pc:spChg chg="add mod">
          <ac:chgData name="Jeanot" userId="cdf441b5-59e9-4346-906c-b64ac00bf298" providerId="ADAL" clId="{9AB55C22-EFA8-485F-9985-75A8A727223A}" dt="2021-04-15T14:16:06.330" v="1207" actId="1076"/>
          <ac:spMkLst>
            <pc:docMk/>
            <pc:sldMk cId="2285937976" sldId="290"/>
            <ac:spMk id="38" creationId="{3144F2E3-47A6-4776-9125-0316631D0921}"/>
          </ac:spMkLst>
        </pc:spChg>
        <pc:spChg chg="add mod">
          <ac:chgData name="Jeanot" userId="cdf441b5-59e9-4346-906c-b64ac00bf298" providerId="ADAL" clId="{9AB55C22-EFA8-485F-9985-75A8A727223A}" dt="2021-04-15T14:16:06.330" v="1207" actId="1076"/>
          <ac:spMkLst>
            <pc:docMk/>
            <pc:sldMk cId="2285937976" sldId="290"/>
            <ac:spMk id="44" creationId="{A489255C-0EF5-4317-9FD5-1708395CC3C8}"/>
          </ac:spMkLst>
        </pc:spChg>
        <pc:spChg chg="add mod">
          <ac:chgData name="Jeanot" userId="cdf441b5-59e9-4346-906c-b64ac00bf298" providerId="ADAL" clId="{9AB55C22-EFA8-485F-9985-75A8A727223A}" dt="2021-04-15T14:17:37.099" v="1221" actId="1076"/>
          <ac:spMkLst>
            <pc:docMk/>
            <pc:sldMk cId="2285937976" sldId="290"/>
            <ac:spMk id="45" creationId="{8E34F714-CAC9-4A8E-89F4-0EB28BC98DAB}"/>
          </ac:spMkLst>
        </pc:spChg>
        <pc:grpChg chg="del">
          <ac:chgData name="Jeanot" userId="cdf441b5-59e9-4346-906c-b64ac00bf298" providerId="ADAL" clId="{9AB55C22-EFA8-485F-9985-75A8A727223A}" dt="2021-04-15T14:10:06.297" v="684" actId="478"/>
          <ac:grpSpMkLst>
            <pc:docMk/>
            <pc:sldMk cId="2285937976" sldId="290"/>
            <ac:grpSpMk id="55" creationId="{424E4FAE-1240-4B11-A698-8F5007FC872C}"/>
          </ac:grpSpMkLst>
        </pc:grpChg>
        <pc:grpChg chg="del">
          <ac:chgData name="Jeanot" userId="cdf441b5-59e9-4346-906c-b64ac00bf298" providerId="ADAL" clId="{9AB55C22-EFA8-485F-9985-75A8A727223A}" dt="2021-04-15T14:10:06.297" v="684" actId="478"/>
          <ac:grpSpMkLst>
            <pc:docMk/>
            <pc:sldMk cId="2285937976" sldId="290"/>
            <ac:grpSpMk id="57" creationId="{75638ECE-007C-4FF5-A6E1-E50ED5B733AE}"/>
          </ac:grpSpMkLst>
        </pc:grpChg>
        <pc:grpChg chg="del">
          <ac:chgData name="Jeanot" userId="cdf441b5-59e9-4346-906c-b64ac00bf298" providerId="ADAL" clId="{9AB55C22-EFA8-485F-9985-75A8A727223A}" dt="2021-04-15T14:10:06.297" v="684" actId="478"/>
          <ac:grpSpMkLst>
            <pc:docMk/>
            <pc:sldMk cId="2285937976" sldId="290"/>
            <ac:grpSpMk id="58" creationId="{5FB715DF-BDF2-40A8-9C56-E8D1475674A0}"/>
          </ac:grpSpMkLst>
        </pc:grpChg>
        <pc:grpChg chg="del">
          <ac:chgData name="Jeanot" userId="cdf441b5-59e9-4346-906c-b64ac00bf298" providerId="ADAL" clId="{9AB55C22-EFA8-485F-9985-75A8A727223A}" dt="2021-04-15T14:10:06.297" v="684" actId="478"/>
          <ac:grpSpMkLst>
            <pc:docMk/>
            <pc:sldMk cId="2285937976" sldId="290"/>
            <ac:grpSpMk id="59" creationId="{451488F5-2ECD-45FA-A687-2D2C1B132963}"/>
          </ac:grpSpMkLst>
        </pc:grpChg>
        <pc:grpChg chg="del">
          <ac:chgData name="Jeanot" userId="cdf441b5-59e9-4346-906c-b64ac00bf298" providerId="ADAL" clId="{9AB55C22-EFA8-485F-9985-75A8A727223A}" dt="2021-04-15T14:10:06.297" v="684" actId="478"/>
          <ac:grpSpMkLst>
            <pc:docMk/>
            <pc:sldMk cId="2285937976" sldId="290"/>
            <ac:grpSpMk id="61" creationId="{A7A82726-1CF4-40B3-B851-E418A3B47560}"/>
          </ac:grpSpMkLst>
        </pc:grpChg>
        <pc:graphicFrameChg chg="del mod">
          <ac:chgData name="Jeanot" userId="cdf441b5-59e9-4346-906c-b64ac00bf298" providerId="ADAL" clId="{9AB55C22-EFA8-485F-9985-75A8A727223A}" dt="2021-04-15T14:11:58.612" v="855" actId="478"/>
          <ac:graphicFrameMkLst>
            <pc:docMk/>
            <pc:sldMk cId="2285937976" sldId="290"/>
            <ac:graphicFrameMk id="60" creationId="{1F790406-7FE6-49C7-90E9-24DC7C5A505B}"/>
          </ac:graphicFrameMkLst>
        </pc:graphicFrameChg>
        <pc:picChg chg="add mod modCrop">
          <ac:chgData name="Jeanot" userId="cdf441b5-59e9-4346-906c-b64ac00bf298" providerId="ADAL" clId="{9AB55C22-EFA8-485F-9985-75A8A727223A}" dt="2021-04-15T14:09:06.090" v="675" actId="1076"/>
          <ac:picMkLst>
            <pc:docMk/>
            <pc:sldMk cId="2285937976" sldId="290"/>
            <ac:picMk id="6" creationId="{5E4F4F90-9F9A-49E6-94D0-170D9E955656}"/>
          </ac:picMkLst>
        </pc:picChg>
      </pc:sldChg>
      <pc:sldChg chg="delSp modSp del mod">
        <pc:chgData name="Jeanot" userId="cdf441b5-59e9-4346-906c-b64ac00bf298" providerId="ADAL" clId="{9AB55C22-EFA8-485F-9985-75A8A727223A}" dt="2021-04-15T14:28:20.812" v="1253" actId="47"/>
        <pc:sldMkLst>
          <pc:docMk/>
          <pc:sldMk cId="1603159871" sldId="301"/>
        </pc:sldMkLst>
        <pc:spChg chg="del">
          <ac:chgData name="Jeanot" userId="cdf441b5-59e9-4346-906c-b64ac00bf298" providerId="ADAL" clId="{9AB55C22-EFA8-485F-9985-75A8A727223A}" dt="2021-04-15T14:27:02.892" v="1241" actId="478"/>
          <ac:spMkLst>
            <pc:docMk/>
            <pc:sldMk cId="1603159871" sldId="301"/>
            <ac:spMk id="7" creationId="{22FEB65F-9A9B-4B01-BF12-8DDA586D5E59}"/>
          </ac:spMkLst>
        </pc:spChg>
        <pc:graphicFrameChg chg="modGraphic">
          <ac:chgData name="Jeanot" userId="cdf441b5-59e9-4346-906c-b64ac00bf298" providerId="ADAL" clId="{9AB55C22-EFA8-485F-9985-75A8A727223A}" dt="2021-04-15T14:27:07.293" v="1251" actId="20577"/>
          <ac:graphicFrameMkLst>
            <pc:docMk/>
            <pc:sldMk cId="1603159871" sldId="301"/>
            <ac:graphicFrameMk id="6" creationId="{33FDD64A-F5F7-4005-9B58-D17FF8836AEC}"/>
          </ac:graphicFrameMkLst>
        </pc:graphicFrameChg>
      </pc:sldChg>
      <pc:sldChg chg="addSp modSp mod">
        <pc:chgData name="Jeanot" userId="cdf441b5-59e9-4346-906c-b64ac00bf298" providerId="ADAL" clId="{9AB55C22-EFA8-485F-9985-75A8A727223A}" dt="2021-04-15T13:52:41.955" v="667" actId="1076"/>
        <pc:sldMkLst>
          <pc:docMk/>
          <pc:sldMk cId="716239402" sldId="303"/>
        </pc:sldMkLst>
        <pc:spChg chg="add mod">
          <ac:chgData name="Jeanot" userId="cdf441b5-59e9-4346-906c-b64ac00bf298" providerId="ADAL" clId="{9AB55C22-EFA8-485F-9985-75A8A727223A}" dt="2021-04-15T13:52:41.955" v="667" actId="1076"/>
          <ac:spMkLst>
            <pc:docMk/>
            <pc:sldMk cId="716239402" sldId="303"/>
            <ac:spMk id="4" creationId="{211B5C9B-57A2-4912-BBEF-96F046918810}"/>
          </ac:spMkLst>
        </pc:spChg>
        <pc:spChg chg="add mod ord">
          <ac:chgData name="Jeanot" userId="cdf441b5-59e9-4346-906c-b64ac00bf298" providerId="ADAL" clId="{9AB55C22-EFA8-485F-9985-75A8A727223A}" dt="2021-04-15T13:52:41.955" v="667" actId="1076"/>
          <ac:spMkLst>
            <pc:docMk/>
            <pc:sldMk cId="716239402" sldId="303"/>
            <ac:spMk id="5" creationId="{F07A71A4-FDCE-4E21-870B-26FA57895E37}"/>
          </ac:spMkLst>
        </pc:spChg>
      </pc:sldChg>
      <pc:sldChg chg="addSp modSp add del mod modAnim">
        <pc:chgData name="Jeanot" userId="cdf441b5-59e9-4346-906c-b64ac00bf298" providerId="ADAL" clId="{9AB55C22-EFA8-485F-9985-75A8A727223A}" dt="2021-04-22T10:47:16.825" v="2301"/>
        <pc:sldMkLst>
          <pc:docMk/>
          <pc:sldMk cId="2282023260" sldId="311"/>
        </pc:sldMkLst>
        <pc:spChg chg="mod">
          <ac:chgData name="Jeanot" userId="cdf441b5-59e9-4346-906c-b64ac00bf298" providerId="ADAL" clId="{9AB55C22-EFA8-485F-9985-75A8A727223A}" dt="2021-04-15T14:32:45.960" v="1344" actId="13926"/>
          <ac:spMkLst>
            <pc:docMk/>
            <pc:sldMk cId="2282023260" sldId="311"/>
            <ac:spMk id="8" creationId="{E60B71B2-4751-417C-815D-AFC824EB2110}"/>
          </ac:spMkLst>
        </pc:spChg>
        <pc:spChg chg="mod">
          <ac:chgData name="Jeanot" userId="cdf441b5-59e9-4346-906c-b64ac00bf298" providerId="ADAL" clId="{9AB55C22-EFA8-485F-9985-75A8A727223A}" dt="2021-04-15T14:34:14.113" v="1402" actId="1076"/>
          <ac:spMkLst>
            <pc:docMk/>
            <pc:sldMk cId="2282023260" sldId="311"/>
            <ac:spMk id="10" creationId="{15DACDBE-AA45-418A-9DC9-B51AFB087332}"/>
          </ac:spMkLst>
        </pc:spChg>
        <pc:spChg chg="mod">
          <ac:chgData name="Jeanot" userId="cdf441b5-59e9-4346-906c-b64ac00bf298" providerId="ADAL" clId="{9AB55C22-EFA8-485F-9985-75A8A727223A}" dt="2021-04-15T14:32:49.521" v="1345" actId="13926"/>
          <ac:spMkLst>
            <pc:docMk/>
            <pc:sldMk cId="2282023260" sldId="311"/>
            <ac:spMk id="15" creationId="{5DAB6C5F-D93B-4C0A-8BEA-16FD9D679895}"/>
          </ac:spMkLst>
        </pc:spChg>
        <pc:spChg chg="add mod">
          <ac:chgData name="Jeanot" userId="cdf441b5-59e9-4346-906c-b64ac00bf298" providerId="ADAL" clId="{9AB55C22-EFA8-485F-9985-75A8A727223A}" dt="2021-04-15T14:34:57.764" v="1429" actId="404"/>
          <ac:spMkLst>
            <pc:docMk/>
            <pc:sldMk cId="2282023260" sldId="311"/>
            <ac:spMk id="47" creationId="{A23AA571-7237-4E40-AE1F-5B1FDAB4D436}"/>
          </ac:spMkLst>
        </pc:spChg>
        <pc:spChg chg="add mod">
          <ac:chgData name="Jeanot" userId="cdf441b5-59e9-4346-906c-b64ac00bf298" providerId="ADAL" clId="{9AB55C22-EFA8-485F-9985-75A8A727223A}" dt="2021-04-15T14:35:05.377" v="1433" actId="1076"/>
          <ac:spMkLst>
            <pc:docMk/>
            <pc:sldMk cId="2282023260" sldId="311"/>
            <ac:spMk id="52" creationId="{066744A3-6764-4A8E-BF5B-F070F96F2316}"/>
          </ac:spMkLst>
        </pc:spChg>
        <pc:spChg chg="mod">
          <ac:chgData name="Jeanot" userId="cdf441b5-59e9-4346-906c-b64ac00bf298" providerId="ADAL" clId="{9AB55C22-EFA8-485F-9985-75A8A727223A}" dt="2021-04-15T14:33:40.458" v="1381" actId="14100"/>
          <ac:spMkLst>
            <pc:docMk/>
            <pc:sldMk cId="2282023260" sldId="311"/>
            <ac:spMk id="56" creationId="{FC9B0799-6E1A-4579-8A1D-A09CA2A85777}"/>
          </ac:spMkLst>
        </pc:spChg>
        <pc:spChg chg="mod">
          <ac:chgData name="Jeanot" userId="cdf441b5-59e9-4346-906c-b64ac00bf298" providerId="ADAL" clId="{9AB55C22-EFA8-485F-9985-75A8A727223A}" dt="2021-04-15T14:34:52.997" v="1427" actId="1076"/>
          <ac:spMkLst>
            <pc:docMk/>
            <pc:sldMk cId="2282023260" sldId="311"/>
            <ac:spMk id="57" creationId="{83A9AEDF-718C-4F3D-94AE-3BF2D2DFD770}"/>
          </ac:spMkLst>
        </pc:spChg>
        <pc:spChg chg="mod">
          <ac:chgData name="Jeanot" userId="cdf441b5-59e9-4346-906c-b64ac00bf298" providerId="ADAL" clId="{9AB55C22-EFA8-485F-9985-75A8A727223A}" dt="2021-04-15T14:37:08.342" v="1471" actId="20577"/>
          <ac:spMkLst>
            <pc:docMk/>
            <pc:sldMk cId="2282023260" sldId="311"/>
            <ac:spMk id="59" creationId="{3A34C5CB-0E71-4DF3-B6CC-B85B0A1FB2E4}"/>
          </ac:spMkLst>
        </pc:spChg>
      </pc:sldChg>
      <pc:sldChg chg="addSp modSp add del mod modAnim">
        <pc:chgData name="Jeanot" userId="cdf441b5-59e9-4346-906c-b64ac00bf298" providerId="ADAL" clId="{9AB55C22-EFA8-485F-9985-75A8A727223A}" dt="2021-04-15T14:38:23.785" v="1519" actId="20577"/>
        <pc:sldMkLst>
          <pc:docMk/>
          <pc:sldMk cId="900329119" sldId="312"/>
        </pc:sldMkLst>
        <pc:spChg chg="mod">
          <ac:chgData name="Jeanot" userId="cdf441b5-59e9-4346-906c-b64ac00bf298" providerId="ADAL" clId="{9AB55C22-EFA8-485F-9985-75A8A727223A}" dt="2021-04-15T14:38:23.785" v="1519" actId="20577"/>
          <ac:spMkLst>
            <pc:docMk/>
            <pc:sldMk cId="900329119" sldId="312"/>
            <ac:spMk id="10" creationId="{9F23123E-4F91-449A-8226-62C2CA313A83}"/>
          </ac:spMkLst>
        </pc:spChg>
        <pc:spChg chg="add mod">
          <ac:chgData name="Jeanot" userId="cdf441b5-59e9-4346-906c-b64ac00bf298" providerId="ADAL" clId="{9AB55C22-EFA8-485F-9985-75A8A727223A}" dt="2021-04-15T14:37:39.593" v="1510" actId="1076"/>
          <ac:spMkLst>
            <pc:docMk/>
            <pc:sldMk cId="900329119" sldId="312"/>
            <ac:spMk id="16" creationId="{CBF1EF67-7741-4451-80FD-317743E715CE}"/>
          </ac:spMkLst>
        </pc:spChg>
      </pc:sldChg>
      <pc:sldChg chg="delSp modSp add del mod delAnim">
        <pc:chgData name="Jeanot" userId="cdf441b5-59e9-4346-906c-b64ac00bf298" providerId="ADAL" clId="{9AB55C22-EFA8-485F-9985-75A8A727223A}" dt="2021-04-15T14:41:07.109" v="1816" actId="478"/>
        <pc:sldMkLst>
          <pc:docMk/>
          <pc:sldMk cId="3965324163" sldId="313"/>
        </pc:sldMkLst>
        <pc:spChg chg="del mod">
          <ac:chgData name="Jeanot" userId="cdf441b5-59e9-4346-906c-b64ac00bf298" providerId="ADAL" clId="{9AB55C22-EFA8-485F-9985-75A8A727223A}" dt="2021-04-15T14:41:07.109" v="1816" actId="478"/>
          <ac:spMkLst>
            <pc:docMk/>
            <pc:sldMk cId="3965324163" sldId="313"/>
            <ac:spMk id="9" creationId="{BE503CA2-964C-4F8D-99F6-185AAC6D09DB}"/>
          </ac:spMkLst>
        </pc:spChg>
        <pc:spChg chg="mod">
          <ac:chgData name="Jeanot" userId="cdf441b5-59e9-4346-906c-b64ac00bf298" providerId="ADAL" clId="{9AB55C22-EFA8-485F-9985-75A8A727223A}" dt="2021-04-15T14:39:07.993" v="1534" actId="1076"/>
          <ac:spMkLst>
            <pc:docMk/>
            <pc:sldMk cId="3965324163" sldId="313"/>
            <ac:spMk id="19" creationId="{6BE293FA-7ED9-49AC-8920-12FB373D3451}"/>
          </ac:spMkLst>
        </pc:spChg>
        <pc:spChg chg="del">
          <ac:chgData name="Jeanot" userId="cdf441b5-59e9-4346-906c-b64ac00bf298" providerId="ADAL" clId="{9AB55C22-EFA8-485F-9985-75A8A727223A}" dt="2021-04-15T14:39:16.155" v="1536" actId="478"/>
          <ac:spMkLst>
            <pc:docMk/>
            <pc:sldMk cId="3965324163" sldId="313"/>
            <ac:spMk id="67" creationId="{7DC0709C-DB57-4971-A3C2-23D612061C40}"/>
          </ac:spMkLst>
        </pc:spChg>
        <pc:spChg chg="mod">
          <ac:chgData name="Jeanot" userId="cdf441b5-59e9-4346-906c-b64ac00bf298" providerId="ADAL" clId="{9AB55C22-EFA8-485F-9985-75A8A727223A}" dt="2021-04-15T14:39:57.880" v="1624" actId="1076"/>
          <ac:spMkLst>
            <pc:docMk/>
            <pc:sldMk cId="3965324163" sldId="313"/>
            <ac:spMk id="68" creationId="{5111E472-783E-4CFC-B291-7DB82D180B95}"/>
          </ac:spMkLst>
        </pc:spChg>
        <pc:spChg chg="mod">
          <ac:chgData name="Jeanot" userId="cdf441b5-59e9-4346-906c-b64ac00bf298" providerId="ADAL" clId="{9AB55C22-EFA8-485F-9985-75A8A727223A}" dt="2021-04-15T14:41:04.990" v="1815" actId="14100"/>
          <ac:spMkLst>
            <pc:docMk/>
            <pc:sldMk cId="3965324163" sldId="313"/>
            <ac:spMk id="73" creationId="{93BA28EE-716D-4769-A8D5-B4F69CB35238}"/>
          </ac:spMkLst>
        </pc:spChg>
      </pc:sldChg>
      <pc:sldChg chg="addSp modSp mod">
        <pc:chgData name="Jeanot" userId="cdf441b5-59e9-4346-906c-b64ac00bf298" providerId="ADAL" clId="{9AB55C22-EFA8-485F-9985-75A8A727223A}" dt="2021-04-15T14:41:37.120" v="1825" actId="20577"/>
        <pc:sldMkLst>
          <pc:docMk/>
          <pc:sldMk cId="2522437270" sldId="314"/>
        </pc:sldMkLst>
        <pc:spChg chg="add mod">
          <ac:chgData name="Jeanot" userId="cdf441b5-59e9-4346-906c-b64ac00bf298" providerId="ADAL" clId="{9AB55C22-EFA8-485F-9985-75A8A727223A}" dt="2021-04-15T14:41:37.120" v="1825" actId="20577"/>
          <ac:spMkLst>
            <pc:docMk/>
            <pc:sldMk cId="2522437270" sldId="314"/>
            <ac:spMk id="3" creationId="{8A60405B-0E22-4E02-86A0-B05E3C91741E}"/>
          </ac:spMkLst>
        </pc:spChg>
      </pc:sldChg>
      <pc:sldChg chg="new del">
        <pc:chgData name="Jeanot" userId="cdf441b5-59e9-4346-906c-b64ac00bf298" providerId="ADAL" clId="{9AB55C22-EFA8-485F-9985-75A8A727223A}" dt="2021-04-15T13:42:33.404" v="1" actId="47"/>
        <pc:sldMkLst>
          <pc:docMk/>
          <pc:sldMk cId="3786167045" sldId="315"/>
        </pc:sldMkLst>
      </pc:sldChg>
      <pc:sldChg chg="modSp add mod">
        <pc:chgData name="Jeanot" userId="cdf441b5-59e9-4346-906c-b64ac00bf298" providerId="ADAL" clId="{9AB55C22-EFA8-485F-9985-75A8A727223A}" dt="2021-04-15T14:30:48.552" v="1300" actId="1076"/>
        <pc:sldMkLst>
          <pc:docMk/>
          <pc:sldMk cId="4273443926" sldId="315"/>
        </pc:sldMkLst>
        <pc:spChg chg="mod">
          <ac:chgData name="Jeanot" userId="cdf441b5-59e9-4346-906c-b64ac00bf298" providerId="ADAL" clId="{9AB55C22-EFA8-485F-9985-75A8A727223A}" dt="2021-04-15T14:30:48.552" v="1300" actId="1076"/>
          <ac:spMkLst>
            <pc:docMk/>
            <pc:sldMk cId="4273443926" sldId="315"/>
            <ac:spMk id="9" creationId="{653A786D-DD12-4F9D-B5A4-3E54C722EA40}"/>
          </ac:spMkLst>
        </pc:spChg>
        <pc:spChg chg="mod">
          <ac:chgData name="Jeanot" userId="cdf441b5-59e9-4346-906c-b64ac00bf298" providerId="ADAL" clId="{9AB55C22-EFA8-485F-9985-75A8A727223A}" dt="2021-04-15T14:30:48.552" v="1300" actId="1076"/>
          <ac:spMkLst>
            <pc:docMk/>
            <pc:sldMk cId="4273443926" sldId="315"/>
            <ac:spMk id="10" creationId="{3FDE909F-8186-438E-A0DE-ADCCC17AE0BE}"/>
          </ac:spMkLst>
        </pc:spChg>
        <pc:graphicFrameChg chg="mod modGraphic">
          <ac:chgData name="Jeanot" userId="cdf441b5-59e9-4346-906c-b64ac00bf298" providerId="ADAL" clId="{9AB55C22-EFA8-485F-9985-75A8A727223A}" dt="2021-04-15T14:30:48.552" v="1300" actId="1076"/>
          <ac:graphicFrameMkLst>
            <pc:docMk/>
            <pc:sldMk cId="4273443926" sldId="315"/>
            <ac:graphicFrameMk id="6" creationId="{33FDD64A-F5F7-4005-9B58-D17FF8836AEC}"/>
          </ac:graphicFrameMkLst>
        </pc:graphicFrameChg>
      </pc:sldChg>
      <pc:sldChg chg="new del">
        <pc:chgData name="Jeanot" userId="cdf441b5-59e9-4346-906c-b64ac00bf298" providerId="ADAL" clId="{9AB55C22-EFA8-485F-9985-75A8A727223A}" dt="2021-04-22T10:30:11.594" v="1828" actId="47"/>
        <pc:sldMkLst>
          <pc:docMk/>
          <pc:sldMk cId="1708124905" sldId="319"/>
        </pc:sldMkLst>
      </pc:sldChg>
      <pc:sldChg chg="addSp delSp modSp add mod delAnim modAnim">
        <pc:chgData name="Jeanot" userId="cdf441b5-59e9-4346-906c-b64ac00bf298" providerId="ADAL" clId="{9AB55C22-EFA8-485F-9985-75A8A727223A}" dt="2021-04-22T10:45:31.127" v="2296" actId="478"/>
        <pc:sldMkLst>
          <pc:docMk/>
          <pc:sldMk cId="2814479593" sldId="320"/>
        </pc:sldMkLst>
        <pc:spChg chg="del">
          <ac:chgData name="Jeanot" userId="cdf441b5-59e9-4346-906c-b64ac00bf298" providerId="ADAL" clId="{9AB55C22-EFA8-485F-9985-75A8A727223A}" dt="2021-04-22T10:30:56.222" v="1936" actId="478"/>
          <ac:spMkLst>
            <pc:docMk/>
            <pc:sldMk cId="2814479593" sldId="320"/>
            <ac:spMk id="2" creationId="{95D5975E-6B82-4593-B230-FA4F23A3B524}"/>
          </ac:spMkLst>
        </pc:spChg>
        <pc:spChg chg="add del mod">
          <ac:chgData name="Jeanot" userId="cdf441b5-59e9-4346-906c-b64ac00bf298" providerId="ADAL" clId="{9AB55C22-EFA8-485F-9985-75A8A727223A}" dt="2021-04-22T10:33:27.673" v="1999" actId="478"/>
          <ac:spMkLst>
            <pc:docMk/>
            <pc:sldMk cId="2814479593" sldId="320"/>
            <ac:spMk id="3" creationId="{58A87F91-F682-4AA7-8266-B3143678E6F2}"/>
          </ac:spMkLst>
        </pc:spChg>
        <pc:spChg chg="mod">
          <ac:chgData name="Jeanot" userId="cdf441b5-59e9-4346-906c-b64ac00bf298" providerId="ADAL" clId="{9AB55C22-EFA8-485F-9985-75A8A727223A}" dt="2021-04-22T10:38:35.724" v="2136" actId="313"/>
          <ac:spMkLst>
            <pc:docMk/>
            <pc:sldMk cId="2814479593" sldId="320"/>
            <ac:spMk id="4" creationId="{02529FC3-1B4A-43AF-A2B3-935CA16B18F5}"/>
          </ac:spMkLst>
        </pc:spChg>
        <pc:spChg chg="del">
          <ac:chgData name="Jeanot" userId="cdf441b5-59e9-4346-906c-b64ac00bf298" providerId="ADAL" clId="{9AB55C22-EFA8-485F-9985-75A8A727223A}" dt="2021-04-22T10:31:06.375" v="1938" actId="478"/>
          <ac:spMkLst>
            <pc:docMk/>
            <pc:sldMk cId="2814479593" sldId="320"/>
            <ac:spMk id="7" creationId="{1408A67F-9340-4788-AD4B-518D5CC89704}"/>
          </ac:spMkLst>
        </pc:spChg>
        <pc:spChg chg="del">
          <ac:chgData name="Jeanot" userId="cdf441b5-59e9-4346-906c-b64ac00bf298" providerId="ADAL" clId="{9AB55C22-EFA8-485F-9985-75A8A727223A}" dt="2021-04-22T10:31:06.375" v="1938" actId="478"/>
          <ac:spMkLst>
            <pc:docMk/>
            <pc:sldMk cId="2814479593" sldId="320"/>
            <ac:spMk id="8" creationId="{E60B71B2-4751-417C-815D-AFC824EB2110}"/>
          </ac:spMkLst>
        </pc:spChg>
        <pc:spChg chg="del">
          <ac:chgData name="Jeanot" userId="cdf441b5-59e9-4346-906c-b64ac00bf298" providerId="ADAL" clId="{9AB55C22-EFA8-485F-9985-75A8A727223A}" dt="2021-04-22T10:31:06.375" v="1938" actId="478"/>
          <ac:spMkLst>
            <pc:docMk/>
            <pc:sldMk cId="2814479593" sldId="320"/>
            <ac:spMk id="10" creationId="{15DACDBE-AA45-418A-9DC9-B51AFB087332}"/>
          </ac:spMkLst>
        </pc:spChg>
        <pc:spChg chg="del">
          <ac:chgData name="Jeanot" userId="cdf441b5-59e9-4346-906c-b64ac00bf298" providerId="ADAL" clId="{9AB55C22-EFA8-485F-9985-75A8A727223A}" dt="2021-04-22T10:31:06.375" v="1938" actId="478"/>
          <ac:spMkLst>
            <pc:docMk/>
            <pc:sldMk cId="2814479593" sldId="320"/>
            <ac:spMk id="11" creationId="{EDC53C1F-05F5-4954-9857-F939661E0B6B}"/>
          </ac:spMkLst>
        </pc:spChg>
        <pc:spChg chg="del">
          <ac:chgData name="Jeanot" userId="cdf441b5-59e9-4346-906c-b64ac00bf298" providerId="ADAL" clId="{9AB55C22-EFA8-485F-9985-75A8A727223A}" dt="2021-04-22T10:31:06.375" v="1938" actId="478"/>
          <ac:spMkLst>
            <pc:docMk/>
            <pc:sldMk cId="2814479593" sldId="320"/>
            <ac:spMk id="12" creationId="{F2B8D490-6CF9-4805-96D1-7ACE7F07B350}"/>
          </ac:spMkLst>
        </pc:spChg>
        <pc:spChg chg="del">
          <ac:chgData name="Jeanot" userId="cdf441b5-59e9-4346-906c-b64ac00bf298" providerId="ADAL" clId="{9AB55C22-EFA8-485F-9985-75A8A727223A}" dt="2021-04-22T10:31:06.375" v="1938" actId="478"/>
          <ac:spMkLst>
            <pc:docMk/>
            <pc:sldMk cId="2814479593" sldId="320"/>
            <ac:spMk id="13" creationId="{E4D27126-D719-4158-97AA-8A19CEDC380D}"/>
          </ac:spMkLst>
        </pc:spChg>
        <pc:spChg chg="del">
          <ac:chgData name="Jeanot" userId="cdf441b5-59e9-4346-906c-b64ac00bf298" providerId="ADAL" clId="{9AB55C22-EFA8-485F-9985-75A8A727223A}" dt="2021-04-22T10:31:06.375" v="1938" actId="478"/>
          <ac:spMkLst>
            <pc:docMk/>
            <pc:sldMk cId="2814479593" sldId="320"/>
            <ac:spMk id="15" creationId="{5DAB6C5F-D93B-4C0A-8BEA-16FD9D679895}"/>
          </ac:spMkLst>
        </pc:spChg>
        <pc:spChg chg="del">
          <ac:chgData name="Jeanot" userId="cdf441b5-59e9-4346-906c-b64ac00bf298" providerId="ADAL" clId="{9AB55C22-EFA8-485F-9985-75A8A727223A}" dt="2021-04-22T10:31:06.375" v="1938" actId="478"/>
          <ac:spMkLst>
            <pc:docMk/>
            <pc:sldMk cId="2814479593" sldId="320"/>
            <ac:spMk id="16" creationId="{9C4CC601-37AA-4C25-81B8-95BDDB90C4AB}"/>
          </ac:spMkLst>
        </pc:spChg>
        <pc:spChg chg="del">
          <ac:chgData name="Jeanot" userId="cdf441b5-59e9-4346-906c-b64ac00bf298" providerId="ADAL" clId="{9AB55C22-EFA8-485F-9985-75A8A727223A}" dt="2021-04-22T10:31:06.375" v="1938" actId="478"/>
          <ac:spMkLst>
            <pc:docMk/>
            <pc:sldMk cId="2814479593" sldId="320"/>
            <ac:spMk id="17" creationId="{3C851551-7D08-4FF3-A7D7-2E4DCDDAB7E3}"/>
          </ac:spMkLst>
        </pc:spChg>
        <pc:spChg chg="del">
          <ac:chgData name="Jeanot" userId="cdf441b5-59e9-4346-906c-b64ac00bf298" providerId="ADAL" clId="{9AB55C22-EFA8-485F-9985-75A8A727223A}" dt="2021-04-22T10:31:06.375" v="1938" actId="478"/>
          <ac:spMkLst>
            <pc:docMk/>
            <pc:sldMk cId="2814479593" sldId="320"/>
            <ac:spMk id="19" creationId="{6BE293FA-7ED9-49AC-8920-12FB373D3451}"/>
          </ac:spMkLst>
        </pc:spChg>
        <pc:spChg chg="del">
          <ac:chgData name="Jeanot" userId="cdf441b5-59e9-4346-906c-b64ac00bf298" providerId="ADAL" clId="{9AB55C22-EFA8-485F-9985-75A8A727223A}" dt="2021-04-22T10:31:06.375" v="1938" actId="478"/>
          <ac:spMkLst>
            <pc:docMk/>
            <pc:sldMk cId="2814479593" sldId="320"/>
            <ac:spMk id="20" creationId="{497BB456-CB97-4BC3-AB57-240D6DDE85F6}"/>
          </ac:spMkLst>
        </pc:spChg>
        <pc:spChg chg="del">
          <ac:chgData name="Jeanot" userId="cdf441b5-59e9-4346-906c-b64ac00bf298" providerId="ADAL" clId="{9AB55C22-EFA8-485F-9985-75A8A727223A}" dt="2021-04-22T10:31:06.375" v="1938" actId="478"/>
          <ac:spMkLst>
            <pc:docMk/>
            <pc:sldMk cId="2814479593" sldId="320"/>
            <ac:spMk id="23" creationId="{FD461899-E690-42B1-B141-3D4F710C3C79}"/>
          </ac:spMkLst>
        </pc:spChg>
        <pc:spChg chg="del">
          <ac:chgData name="Jeanot" userId="cdf441b5-59e9-4346-906c-b64ac00bf298" providerId="ADAL" clId="{9AB55C22-EFA8-485F-9985-75A8A727223A}" dt="2021-04-22T10:31:06.375" v="1938" actId="478"/>
          <ac:spMkLst>
            <pc:docMk/>
            <pc:sldMk cId="2814479593" sldId="320"/>
            <ac:spMk id="25" creationId="{30AFFC77-CB79-4280-8147-EEEA863D6876}"/>
          </ac:spMkLst>
        </pc:spChg>
        <pc:spChg chg="del">
          <ac:chgData name="Jeanot" userId="cdf441b5-59e9-4346-906c-b64ac00bf298" providerId="ADAL" clId="{9AB55C22-EFA8-485F-9985-75A8A727223A}" dt="2021-04-22T10:31:06.375" v="1938" actId="478"/>
          <ac:spMkLst>
            <pc:docMk/>
            <pc:sldMk cId="2814479593" sldId="320"/>
            <ac:spMk id="26" creationId="{C537EAB0-017B-44AB-8B73-25ED6DBBD5F9}"/>
          </ac:spMkLst>
        </pc:spChg>
        <pc:spChg chg="del">
          <ac:chgData name="Jeanot" userId="cdf441b5-59e9-4346-906c-b64ac00bf298" providerId="ADAL" clId="{9AB55C22-EFA8-485F-9985-75A8A727223A}" dt="2021-04-22T10:31:06.375" v="1938" actId="478"/>
          <ac:spMkLst>
            <pc:docMk/>
            <pc:sldMk cId="2814479593" sldId="320"/>
            <ac:spMk id="27" creationId="{49FC8D25-DABA-44D4-94C7-DC36BBAC0224}"/>
          </ac:spMkLst>
        </pc:spChg>
        <pc:spChg chg="del">
          <ac:chgData name="Jeanot" userId="cdf441b5-59e9-4346-906c-b64ac00bf298" providerId="ADAL" clId="{9AB55C22-EFA8-485F-9985-75A8A727223A}" dt="2021-04-22T10:31:06.375" v="1938" actId="478"/>
          <ac:spMkLst>
            <pc:docMk/>
            <pc:sldMk cId="2814479593" sldId="320"/>
            <ac:spMk id="28" creationId="{FD7B651E-7C1B-4773-AEC6-3BFF59239B6F}"/>
          </ac:spMkLst>
        </pc:spChg>
        <pc:spChg chg="del">
          <ac:chgData name="Jeanot" userId="cdf441b5-59e9-4346-906c-b64ac00bf298" providerId="ADAL" clId="{9AB55C22-EFA8-485F-9985-75A8A727223A}" dt="2021-04-22T10:31:06.375" v="1938" actId="478"/>
          <ac:spMkLst>
            <pc:docMk/>
            <pc:sldMk cId="2814479593" sldId="320"/>
            <ac:spMk id="30" creationId="{C8954DCE-89D3-4685-86A6-5F1B37A34E31}"/>
          </ac:spMkLst>
        </pc:spChg>
        <pc:spChg chg="del">
          <ac:chgData name="Jeanot" userId="cdf441b5-59e9-4346-906c-b64ac00bf298" providerId="ADAL" clId="{9AB55C22-EFA8-485F-9985-75A8A727223A}" dt="2021-04-22T10:31:06.375" v="1938" actId="478"/>
          <ac:spMkLst>
            <pc:docMk/>
            <pc:sldMk cId="2814479593" sldId="320"/>
            <ac:spMk id="31" creationId="{38027426-DCA1-4D97-8267-5E35EA794CAC}"/>
          </ac:spMkLst>
        </pc:spChg>
        <pc:spChg chg="del">
          <ac:chgData name="Jeanot" userId="cdf441b5-59e9-4346-906c-b64ac00bf298" providerId="ADAL" clId="{9AB55C22-EFA8-485F-9985-75A8A727223A}" dt="2021-04-22T10:31:06.375" v="1938" actId="478"/>
          <ac:spMkLst>
            <pc:docMk/>
            <pc:sldMk cId="2814479593" sldId="320"/>
            <ac:spMk id="33" creationId="{0457786E-B6AA-46BA-B915-957749568B88}"/>
          </ac:spMkLst>
        </pc:spChg>
        <pc:spChg chg="del">
          <ac:chgData name="Jeanot" userId="cdf441b5-59e9-4346-906c-b64ac00bf298" providerId="ADAL" clId="{9AB55C22-EFA8-485F-9985-75A8A727223A}" dt="2021-04-22T10:31:06.375" v="1938" actId="478"/>
          <ac:spMkLst>
            <pc:docMk/>
            <pc:sldMk cId="2814479593" sldId="320"/>
            <ac:spMk id="34" creationId="{384EAAF3-8C06-4BD2-ABC3-73078EDA3EBE}"/>
          </ac:spMkLst>
        </pc:spChg>
        <pc:spChg chg="del">
          <ac:chgData name="Jeanot" userId="cdf441b5-59e9-4346-906c-b64ac00bf298" providerId="ADAL" clId="{9AB55C22-EFA8-485F-9985-75A8A727223A}" dt="2021-04-22T10:31:06.375" v="1938" actId="478"/>
          <ac:spMkLst>
            <pc:docMk/>
            <pc:sldMk cId="2814479593" sldId="320"/>
            <ac:spMk id="35" creationId="{79BF65BF-2B59-4710-884D-20256D9D2545}"/>
          </ac:spMkLst>
        </pc:spChg>
        <pc:spChg chg="del">
          <ac:chgData name="Jeanot" userId="cdf441b5-59e9-4346-906c-b64ac00bf298" providerId="ADAL" clId="{9AB55C22-EFA8-485F-9985-75A8A727223A}" dt="2021-04-22T10:31:06.375" v="1938" actId="478"/>
          <ac:spMkLst>
            <pc:docMk/>
            <pc:sldMk cId="2814479593" sldId="320"/>
            <ac:spMk id="36" creationId="{4F1E46E2-C271-4726-B5CF-43FD6FC68503}"/>
          </ac:spMkLst>
        </pc:spChg>
        <pc:spChg chg="del">
          <ac:chgData name="Jeanot" userId="cdf441b5-59e9-4346-906c-b64ac00bf298" providerId="ADAL" clId="{9AB55C22-EFA8-485F-9985-75A8A727223A}" dt="2021-04-22T10:31:06.375" v="1938" actId="478"/>
          <ac:spMkLst>
            <pc:docMk/>
            <pc:sldMk cId="2814479593" sldId="320"/>
            <ac:spMk id="37" creationId="{0392FF5D-0992-4D38-80BB-F45F53D82085}"/>
          </ac:spMkLst>
        </pc:spChg>
        <pc:spChg chg="del">
          <ac:chgData name="Jeanot" userId="cdf441b5-59e9-4346-906c-b64ac00bf298" providerId="ADAL" clId="{9AB55C22-EFA8-485F-9985-75A8A727223A}" dt="2021-04-22T10:31:06.375" v="1938" actId="478"/>
          <ac:spMkLst>
            <pc:docMk/>
            <pc:sldMk cId="2814479593" sldId="320"/>
            <ac:spMk id="40" creationId="{659D6076-9132-40D6-A2A1-B6D9AE95E444}"/>
          </ac:spMkLst>
        </pc:spChg>
        <pc:spChg chg="del">
          <ac:chgData name="Jeanot" userId="cdf441b5-59e9-4346-906c-b64ac00bf298" providerId="ADAL" clId="{9AB55C22-EFA8-485F-9985-75A8A727223A}" dt="2021-04-22T10:31:06.375" v="1938" actId="478"/>
          <ac:spMkLst>
            <pc:docMk/>
            <pc:sldMk cId="2814479593" sldId="320"/>
            <ac:spMk id="43" creationId="{FCE1710A-DA09-486B-8779-234E597A1BDE}"/>
          </ac:spMkLst>
        </pc:spChg>
        <pc:spChg chg="del">
          <ac:chgData name="Jeanot" userId="cdf441b5-59e9-4346-906c-b64ac00bf298" providerId="ADAL" clId="{9AB55C22-EFA8-485F-9985-75A8A727223A}" dt="2021-04-22T10:31:06.375" v="1938" actId="478"/>
          <ac:spMkLst>
            <pc:docMk/>
            <pc:sldMk cId="2814479593" sldId="320"/>
            <ac:spMk id="45" creationId="{DC34C40A-47BD-41ED-A1C4-733CF4F9B594}"/>
          </ac:spMkLst>
        </pc:spChg>
        <pc:spChg chg="del">
          <ac:chgData name="Jeanot" userId="cdf441b5-59e9-4346-906c-b64ac00bf298" providerId="ADAL" clId="{9AB55C22-EFA8-485F-9985-75A8A727223A}" dt="2021-04-22T10:31:06.375" v="1938" actId="478"/>
          <ac:spMkLst>
            <pc:docMk/>
            <pc:sldMk cId="2814479593" sldId="320"/>
            <ac:spMk id="46" creationId="{7AC1C098-F387-4209-8DF6-80F6FCD43EA8}"/>
          </ac:spMkLst>
        </pc:spChg>
        <pc:spChg chg="del">
          <ac:chgData name="Jeanot" userId="cdf441b5-59e9-4346-906c-b64ac00bf298" providerId="ADAL" clId="{9AB55C22-EFA8-485F-9985-75A8A727223A}" dt="2021-04-22T10:31:06.375" v="1938" actId="478"/>
          <ac:spMkLst>
            <pc:docMk/>
            <pc:sldMk cId="2814479593" sldId="320"/>
            <ac:spMk id="47" creationId="{A23AA571-7237-4E40-AE1F-5B1FDAB4D436}"/>
          </ac:spMkLst>
        </pc:spChg>
        <pc:spChg chg="del">
          <ac:chgData name="Jeanot" userId="cdf441b5-59e9-4346-906c-b64ac00bf298" providerId="ADAL" clId="{9AB55C22-EFA8-485F-9985-75A8A727223A}" dt="2021-04-22T10:31:06.375" v="1938" actId="478"/>
          <ac:spMkLst>
            <pc:docMk/>
            <pc:sldMk cId="2814479593" sldId="320"/>
            <ac:spMk id="48" creationId="{83E52C62-BF50-4CF0-B9B4-E71D92FDF799}"/>
          </ac:spMkLst>
        </pc:spChg>
        <pc:spChg chg="del">
          <ac:chgData name="Jeanot" userId="cdf441b5-59e9-4346-906c-b64ac00bf298" providerId="ADAL" clId="{9AB55C22-EFA8-485F-9985-75A8A727223A}" dt="2021-04-22T10:31:06.375" v="1938" actId="478"/>
          <ac:spMkLst>
            <pc:docMk/>
            <pc:sldMk cId="2814479593" sldId="320"/>
            <ac:spMk id="49" creationId="{706B7F18-AEDB-4386-B5AE-FAE40FD9E12A}"/>
          </ac:spMkLst>
        </pc:spChg>
        <pc:spChg chg="del">
          <ac:chgData name="Jeanot" userId="cdf441b5-59e9-4346-906c-b64ac00bf298" providerId="ADAL" clId="{9AB55C22-EFA8-485F-9985-75A8A727223A}" dt="2021-04-22T10:31:06.375" v="1938" actId="478"/>
          <ac:spMkLst>
            <pc:docMk/>
            <pc:sldMk cId="2814479593" sldId="320"/>
            <ac:spMk id="50" creationId="{EBD3EC76-1675-42BF-B53E-972318F858DC}"/>
          </ac:spMkLst>
        </pc:spChg>
        <pc:spChg chg="del">
          <ac:chgData name="Jeanot" userId="cdf441b5-59e9-4346-906c-b64ac00bf298" providerId="ADAL" clId="{9AB55C22-EFA8-485F-9985-75A8A727223A}" dt="2021-04-22T10:31:06.375" v="1938" actId="478"/>
          <ac:spMkLst>
            <pc:docMk/>
            <pc:sldMk cId="2814479593" sldId="320"/>
            <ac:spMk id="51" creationId="{1B29560F-6214-40D9-9261-BCAAB381AAE7}"/>
          </ac:spMkLst>
        </pc:spChg>
        <pc:spChg chg="del">
          <ac:chgData name="Jeanot" userId="cdf441b5-59e9-4346-906c-b64ac00bf298" providerId="ADAL" clId="{9AB55C22-EFA8-485F-9985-75A8A727223A}" dt="2021-04-22T10:31:06.375" v="1938" actId="478"/>
          <ac:spMkLst>
            <pc:docMk/>
            <pc:sldMk cId="2814479593" sldId="320"/>
            <ac:spMk id="52" creationId="{066744A3-6764-4A8E-BF5B-F070F96F2316}"/>
          </ac:spMkLst>
        </pc:spChg>
        <pc:spChg chg="del">
          <ac:chgData name="Jeanot" userId="cdf441b5-59e9-4346-906c-b64ac00bf298" providerId="ADAL" clId="{9AB55C22-EFA8-485F-9985-75A8A727223A}" dt="2021-04-22T10:31:06.375" v="1938" actId="478"/>
          <ac:spMkLst>
            <pc:docMk/>
            <pc:sldMk cId="2814479593" sldId="320"/>
            <ac:spMk id="53" creationId="{7766C6D1-AC8E-4E53-AEC2-23E1B27F1E57}"/>
          </ac:spMkLst>
        </pc:spChg>
        <pc:spChg chg="del">
          <ac:chgData name="Jeanot" userId="cdf441b5-59e9-4346-906c-b64ac00bf298" providerId="ADAL" clId="{9AB55C22-EFA8-485F-9985-75A8A727223A}" dt="2021-04-22T10:31:06.375" v="1938" actId="478"/>
          <ac:spMkLst>
            <pc:docMk/>
            <pc:sldMk cId="2814479593" sldId="320"/>
            <ac:spMk id="54" creationId="{5FD59A95-BC61-4760-A26C-2F510BA73A5D}"/>
          </ac:spMkLst>
        </pc:spChg>
        <pc:spChg chg="del">
          <ac:chgData name="Jeanot" userId="cdf441b5-59e9-4346-906c-b64ac00bf298" providerId="ADAL" clId="{9AB55C22-EFA8-485F-9985-75A8A727223A}" dt="2021-04-22T10:31:06.375" v="1938" actId="478"/>
          <ac:spMkLst>
            <pc:docMk/>
            <pc:sldMk cId="2814479593" sldId="320"/>
            <ac:spMk id="55" creationId="{41621132-B502-4CC2-93F5-42B7223237FE}"/>
          </ac:spMkLst>
        </pc:spChg>
        <pc:spChg chg="del">
          <ac:chgData name="Jeanot" userId="cdf441b5-59e9-4346-906c-b64ac00bf298" providerId="ADAL" clId="{9AB55C22-EFA8-485F-9985-75A8A727223A}" dt="2021-04-22T10:31:06.375" v="1938" actId="478"/>
          <ac:spMkLst>
            <pc:docMk/>
            <pc:sldMk cId="2814479593" sldId="320"/>
            <ac:spMk id="56" creationId="{FC9B0799-6E1A-4579-8A1D-A09CA2A85777}"/>
          </ac:spMkLst>
        </pc:spChg>
        <pc:spChg chg="del">
          <ac:chgData name="Jeanot" userId="cdf441b5-59e9-4346-906c-b64ac00bf298" providerId="ADAL" clId="{9AB55C22-EFA8-485F-9985-75A8A727223A}" dt="2021-04-22T10:31:06.375" v="1938" actId="478"/>
          <ac:spMkLst>
            <pc:docMk/>
            <pc:sldMk cId="2814479593" sldId="320"/>
            <ac:spMk id="57" creationId="{83A9AEDF-718C-4F3D-94AE-3BF2D2DFD770}"/>
          </ac:spMkLst>
        </pc:spChg>
        <pc:spChg chg="del">
          <ac:chgData name="Jeanot" userId="cdf441b5-59e9-4346-906c-b64ac00bf298" providerId="ADAL" clId="{9AB55C22-EFA8-485F-9985-75A8A727223A}" dt="2021-04-22T10:31:06.375" v="1938" actId="478"/>
          <ac:spMkLst>
            <pc:docMk/>
            <pc:sldMk cId="2814479593" sldId="320"/>
            <ac:spMk id="58" creationId="{01AFBB3C-890A-402A-8152-83D5CAD1E723}"/>
          </ac:spMkLst>
        </pc:spChg>
        <pc:spChg chg="del">
          <ac:chgData name="Jeanot" userId="cdf441b5-59e9-4346-906c-b64ac00bf298" providerId="ADAL" clId="{9AB55C22-EFA8-485F-9985-75A8A727223A}" dt="2021-04-22T10:31:06.375" v="1938" actId="478"/>
          <ac:spMkLst>
            <pc:docMk/>
            <pc:sldMk cId="2814479593" sldId="320"/>
            <ac:spMk id="59" creationId="{3A34C5CB-0E71-4DF3-B6CC-B85B0A1FB2E4}"/>
          </ac:spMkLst>
        </pc:spChg>
        <pc:spChg chg="del">
          <ac:chgData name="Jeanot" userId="cdf441b5-59e9-4346-906c-b64ac00bf298" providerId="ADAL" clId="{9AB55C22-EFA8-485F-9985-75A8A727223A}" dt="2021-04-22T10:30:56.222" v="1936" actId="478"/>
          <ac:spMkLst>
            <pc:docMk/>
            <pc:sldMk cId="2814479593" sldId="320"/>
            <ac:spMk id="60" creationId="{E753FFFE-9786-40DD-9FFA-BFA277EEFA6C}"/>
          </ac:spMkLst>
        </pc:spChg>
        <pc:spChg chg="add mod">
          <ac:chgData name="Jeanot" userId="cdf441b5-59e9-4346-906c-b64ac00bf298" providerId="ADAL" clId="{9AB55C22-EFA8-485F-9985-75A8A727223A}" dt="2021-04-22T10:40:36.331" v="2259" actId="164"/>
          <ac:spMkLst>
            <pc:docMk/>
            <pc:sldMk cId="2814479593" sldId="320"/>
            <ac:spMk id="61" creationId="{545C4A6B-D046-428C-8340-F9F07A4633A0}"/>
          </ac:spMkLst>
        </pc:spChg>
        <pc:spChg chg="add mod">
          <ac:chgData name="Jeanot" userId="cdf441b5-59e9-4346-906c-b64ac00bf298" providerId="ADAL" clId="{9AB55C22-EFA8-485F-9985-75A8A727223A}" dt="2021-04-22T10:40:36.331" v="2259" actId="164"/>
          <ac:spMkLst>
            <pc:docMk/>
            <pc:sldMk cId="2814479593" sldId="320"/>
            <ac:spMk id="62" creationId="{C7FEFE66-8C45-46EE-AADD-98982C1EB4A2}"/>
          </ac:spMkLst>
        </pc:spChg>
        <pc:spChg chg="add mod">
          <ac:chgData name="Jeanot" userId="cdf441b5-59e9-4346-906c-b64ac00bf298" providerId="ADAL" clId="{9AB55C22-EFA8-485F-9985-75A8A727223A}" dt="2021-04-22T10:40:36.331" v="2259" actId="164"/>
          <ac:spMkLst>
            <pc:docMk/>
            <pc:sldMk cId="2814479593" sldId="320"/>
            <ac:spMk id="63" creationId="{F78ACA19-AE21-47B2-A905-0B09963C746D}"/>
          </ac:spMkLst>
        </pc:spChg>
        <pc:spChg chg="add mod">
          <ac:chgData name="Jeanot" userId="cdf441b5-59e9-4346-906c-b64ac00bf298" providerId="ADAL" clId="{9AB55C22-EFA8-485F-9985-75A8A727223A}" dt="2021-04-22T10:40:36.331" v="2259" actId="164"/>
          <ac:spMkLst>
            <pc:docMk/>
            <pc:sldMk cId="2814479593" sldId="320"/>
            <ac:spMk id="64" creationId="{FFD23E36-09BF-4FDF-B5C8-0F517FEE88B8}"/>
          </ac:spMkLst>
        </pc:spChg>
        <pc:spChg chg="add mod">
          <ac:chgData name="Jeanot" userId="cdf441b5-59e9-4346-906c-b64ac00bf298" providerId="ADAL" clId="{9AB55C22-EFA8-485F-9985-75A8A727223A}" dt="2021-04-22T10:40:36.331" v="2259" actId="164"/>
          <ac:spMkLst>
            <pc:docMk/>
            <pc:sldMk cId="2814479593" sldId="320"/>
            <ac:spMk id="65" creationId="{F6D44723-470E-4C9C-8552-F014A61C3F3A}"/>
          </ac:spMkLst>
        </pc:spChg>
        <pc:spChg chg="add mod">
          <ac:chgData name="Jeanot" userId="cdf441b5-59e9-4346-906c-b64ac00bf298" providerId="ADAL" clId="{9AB55C22-EFA8-485F-9985-75A8A727223A}" dt="2021-04-22T10:40:36.331" v="2259" actId="164"/>
          <ac:spMkLst>
            <pc:docMk/>
            <pc:sldMk cId="2814479593" sldId="320"/>
            <ac:spMk id="66" creationId="{3535A479-A272-42AE-884E-5C80699C86BC}"/>
          </ac:spMkLst>
        </pc:spChg>
        <pc:spChg chg="add mod">
          <ac:chgData name="Jeanot" userId="cdf441b5-59e9-4346-906c-b64ac00bf298" providerId="ADAL" clId="{9AB55C22-EFA8-485F-9985-75A8A727223A}" dt="2021-04-22T10:40:36.331" v="2259" actId="164"/>
          <ac:spMkLst>
            <pc:docMk/>
            <pc:sldMk cId="2814479593" sldId="320"/>
            <ac:spMk id="67" creationId="{A884DC49-9E3A-4342-831C-4EACB0324C64}"/>
          </ac:spMkLst>
        </pc:spChg>
        <pc:spChg chg="add mod">
          <ac:chgData name="Jeanot" userId="cdf441b5-59e9-4346-906c-b64ac00bf298" providerId="ADAL" clId="{9AB55C22-EFA8-485F-9985-75A8A727223A}" dt="2021-04-22T10:40:36.331" v="2259" actId="164"/>
          <ac:spMkLst>
            <pc:docMk/>
            <pc:sldMk cId="2814479593" sldId="320"/>
            <ac:spMk id="68" creationId="{C57E0859-92FA-4AD8-8066-8FB59B07D564}"/>
          </ac:spMkLst>
        </pc:spChg>
        <pc:spChg chg="add mod">
          <ac:chgData name="Jeanot" userId="cdf441b5-59e9-4346-906c-b64ac00bf298" providerId="ADAL" clId="{9AB55C22-EFA8-485F-9985-75A8A727223A}" dt="2021-04-22T10:40:36.331" v="2259" actId="164"/>
          <ac:spMkLst>
            <pc:docMk/>
            <pc:sldMk cId="2814479593" sldId="320"/>
            <ac:spMk id="69" creationId="{0D2D8901-6C50-4241-8C57-6A5920375C4F}"/>
          </ac:spMkLst>
        </pc:spChg>
        <pc:spChg chg="add mod">
          <ac:chgData name="Jeanot" userId="cdf441b5-59e9-4346-906c-b64ac00bf298" providerId="ADAL" clId="{9AB55C22-EFA8-485F-9985-75A8A727223A}" dt="2021-04-22T10:40:36.331" v="2259" actId="164"/>
          <ac:spMkLst>
            <pc:docMk/>
            <pc:sldMk cId="2814479593" sldId="320"/>
            <ac:spMk id="70" creationId="{B791A72B-1017-454B-B73D-379CC69A488B}"/>
          </ac:spMkLst>
        </pc:spChg>
        <pc:spChg chg="add mod">
          <ac:chgData name="Jeanot" userId="cdf441b5-59e9-4346-906c-b64ac00bf298" providerId="ADAL" clId="{9AB55C22-EFA8-485F-9985-75A8A727223A}" dt="2021-04-22T10:40:36.331" v="2259" actId="164"/>
          <ac:spMkLst>
            <pc:docMk/>
            <pc:sldMk cId="2814479593" sldId="320"/>
            <ac:spMk id="71" creationId="{4DD2ACE3-D2AE-4D5F-95F9-A4B900CF33FF}"/>
          </ac:spMkLst>
        </pc:spChg>
        <pc:spChg chg="add mod">
          <ac:chgData name="Jeanot" userId="cdf441b5-59e9-4346-906c-b64ac00bf298" providerId="ADAL" clId="{9AB55C22-EFA8-485F-9985-75A8A727223A}" dt="2021-04-22T10:40:36.331" v="2259" actId="164"/>
          <ac:spMkLst>
            <pc:docMk/>
            <pc:sldMk cId="2814479593" sldId="320"/>
            <ac:spMk id="72" creationId="{4780DE26-643D-4875-A16E-FE6374FFAB85}"/>
          </ac:spMkLst>
        </pc:spChg>
        <pc:spChg chg="add mod">
          <ac:chgData name="Jeanot" userId="cdf441b5-59e9-4346-906c-b64ac00bf298" providerId="ADAL" clId="{9AB55C22-EFA8-485F-9985-75A8A727223A}" dt="2021-04-22T10:40:36.331" v="2259" actId="164"/>
          <ac:spMkLst>
            <pc:docMk/>
            <pc:sldMk cId="2814479593" sldId="320"/>
            <ac:spMk id="73" creationId="{8BD8643E-A415-4E0C-8998-91C99860FA0A}"/>
          </ac:spMkLst>
        </pc:spChg>
        <pc:spChg chg="add mod">
          <ac:chgData name="Jeanot" userId="cdf441b5-59e9-4346-906c-b64ac00bf298" providerId="ADAL" clId="{9AB55C22-EFA8-485F-9985-75A8A727223A}" dt="2021-04-22T10:40:36.331" v="2259" actId="164"/>
          <ac:spMkLst>
            <pc:docMk/>
            <pc:sldMk cId="2814479593" sldId="320"/>
            <ac:spMk id="74" creationId="{F7AAF1C7-EFFF-45F9-A95D-7EE8B6CFF1FA}"/>
          </ac:spMkLst>
        </pc:spChg>
        <pc:spChg chg="add mod">
          <ac:chgData name="Jeanot" userId="cdf441b5-59e9-4346-906c-b64ac00bf298" providerId="ADAL" clId="{9AB55C22-EFA8-485F-9985-75A8A727223A}" dt="2021-04-22T10:40:36.331" v="2259" actId="164"/>
          <ac:spMkLst>
            <pc:docMk/>
            <pc:sldMk cId="2814479593" sldId="320"/>
            <ac:spMk id="75" creationId="{41889CFE-9706-4DB4-86C8-648125AF6743}"/>
          </ac:spMkLst>
        </pc:spChg>
        <pc:spChg chg="add mod">
          <ac:chgData name="Jeanot" userId="cdf441b5-59e9-4346-906c-b64ac00bf298" providerId="ADAL" clId="{9AB55C22-EFA8-485F-9985-75A8A727223A}" dt="2021-04-22T10:40:36.331" v="2259" actId="164"/>
          <ac:spMkLst>
            <pc:docMk/>
            <pc:sldMk cId="2814479593" sldId="320"/>
            <ac:spMk id="76" creationId="{BDD95592-C0A0-44C5-B83C-C2A4E5913551}"/>
          </ac:spMkLst>
        </pc:spChg>
        <pc:spChg chg="add mod">
          <ac:chgData name="Jeanot" userId="cdf441b5-59e9-4346-906c-b64ac00bf298" providerId="ADAL" clId="{9AB55C22-EFA8-485F-9985-75A8A727223A}" dt="2021-04-22T10:40:36.331" v="2259" actId="164"/>
          <ac:spMkLst>
            <pc:docMk/>
            <pc:sldMk cId="2814479593" sldId="320"/>
            <ac:spMk id="77" creationId="{EC1A0C8C-E9CF-4033-844F-12E4468A88EE}"/>
          </ac:spMkLst>
        </pc:spChg>
        <pc:spChg chg="add mod">
          <ac:chgData name="Jeanot" userId="cdf441b5-59e9-4346-906c-b64ac00bf298" providerId="ADAL" clId="{9AB55C22-EFA8-485F-9985-75A8A727223A}" dt="2021-04-22T10:40:44.650" v="2261" actId="164"/>
          <ac:spMkLst>
            <pc:docMk/>
            <pc:sldMk cId="2814479593" sldId="320"/>
            <ac:spMk id="78" creationId="{CB54177F-110C-4B6A-8EFB-BD2E0C3761A8}"/>
          </ac:spMkLst>
        </pc:spChg>
        <pc:spChg chg="add mod">
          <ac:chgData name="Jeanot" userId="cdf441b5-59e9-4346-906c-b64ac00bf298" providerId="ADAL" clId="{9AB55C22-EFA8-485F-9985-75A8A727223A}" dt="2021-04-22T10:40:44.650" v="2261" actId="164"/>
          <ac:spMkLst>
            <pc:docMk/>
            <pc:sldMk cId="2814479593" sldId="320"/>
            <ac:spMk id="79" creationId="{5A982162-6FD0-458B-B5E8-C91C216D656A}"/>
          </ac:spMkLst>
        </pc:spChg>
        <pc:spChg chg="add mod">
          <ac:chgData name="Jeanot" userId="cdf441b5-59e9-4346-906c-b64ac00bf298" providerId="ADAL" clId="{9AB55C22-EFA8-485F-9985-75A8A727223A}" dt="2021-04-22T10:40:44.650" v="2261" actId="164"/>
          <ac:spMkLst>
            <pc:docMk/>
            <pc:sldMk cId="2814479593" sldId="320"/>
            <ac:spMk id="80" creationId="{E9D96E62-D57F-449A-A9AE-80E58FCE56E1}"/>
          </ac:spMkLst>
        </pc:spChg>
        <pc:spChg chg="add mod">
          <ac:chgData name="Jeanot" userId="cdf441b5-59e9-4346-906c-b64ac00bf298" providerId="ADAL" clId="{9AB55C22-EFA8-485F-9985-75A8A727223A}" dt="2021-04-22T10:40:44.650" v="2261" actId="164"/>
          <ac:spMkLst>
            <pc:docMk/>
            <pc:sldMk cId="2814479593" sldId="320"/>
            <ac:spMk id="81" creationId="{D625A862-B03E-40D5-A041-98BF427ED24B}"/>
          </ac:spMkLst>
        </pc:spChg>
        <pc:spChg chg="add mod">
          <ac:chgData name="Jeanot" userId="cdf441b5-59e9-4346-906c-b64ac00bf298" providerId="ADAL" clId="{9AB55C22-EFA8-485F-9985-75A8A727223A}" dt="2021-04-22T10:40:44.650" v="2261" actId="164"/>
          <ac:spMkLst>
            <pc:docMk/>
            <pc:sldMk cId="2814479593" sldId="320"/>
            <ac:spMk id="82" creationId="{FF090C50-C6AE-4801-A98B-772A34D454D6}"/>
          </ac:spMkLst>
        </pc:spChg>
        <pc:spChg chg="add mod">
          <ac:chgData name="Jeanot" userId="cdf441b5-59e9-4346-906c-b64ac00bf298" providerId="ADAL" clId="{9AB55C22-EFA8-485F-9985-75A8A727223A}" dt="2021-04-22T10:41:14.193" v="2264" actId="164"/>
          <ac:spMkLst>
            <pc:docMk/>
            <pc:sldMk cId="2814479593" sldId="320"/>
            <ac:spMk id="83" creationId="{52EA4200-423A-4370-B178-7A747E511A87}"/>
          </ac:spMkLst>
        </pc:spChg>
        <pc:spChg chg="add mod">
          <ac:chgData name="Jeanot" userId="cdf441b5-59e9-4346-906c-b64ac00bf298" providerId="ADAL" clId="{9AB55C22-EFA8-485F-9985-75A8A727223A}" dt="2021-04-22T10:41:14.193" v="2264" actId="164"/>
          <ac:spMkLst>
            <pc:docMk/>
            <pc:sldMk cId="2814479593" sldId="320"/>
            <ac:spMk id="84" creationId="{872DEBD4-C550-487C-B722-076410DFC026}"/>
          </ac:spMkLst>
        </pc:spChg>
        <pc:spChg chg="add mod">
          <ac:chgData name="Jeanot" userId="cdf441b5-59e9-4346-906c-b64ac00bf298" providerId="ADAL" clId="{9AB55C22-EFA8-485F-9985-75A8A727223A}" dt="2021-04-22T10:41:14.193" v="2264" actId="164"/>
          <ac:spMkLst>
            <pc:docMk/>
            <pc:sldMk cId="2814479593" sldId="320"/>
            <ac:spMk id="85" creationId="{F536E5CE-90CD-4576-A8B4-1515D6D5A167}"/>
          </ac:spMkLst>
        </pc:spChg>
        <pc:spChg chg="add mod">
          <ac:chgData name="Jeanot" userId="cdf441b5-59e9-4346-906c-b64ac00bf298" providerId="ADAL" clId="{9AB55C22-EFA8-485F-9985-75A8A727223A}" dt="2021-04-22T10:41:14.193" v="2264" actId="164"/>
          <ac:spMkLst>
            <pc:docMk/>
            <pc:sldMk cId="2814479593" sldId="320"/>
            <ac:spMk id="86" creationId="{2AE0813B-5A54-4875-ABCD-C042990E5319}"/>
          </ac:spMkLst>
        </pc:spChg>
        <pc:spChg chg="add mod">
          <ac:chgData name="Jeanot" userId="cdf441b5-59e9-4346-906c-b64ac00bf298" providerId="ADAL" clId="{9AB55C22-EFA8-485F-9985-75A8A727223A}" dt="2021-04-22T10:41:14.193" v="2264" actId="164"/>
          <ac:spMkLst>
            <pc:docMk/>
            <pc:sldMk cId="2814479593" sldId="320"/>
            <ac:spMk id="87" creationId="{EEA9C45E-0731-444C-9260-64272C327ECD}"/>
          </ac:spMkLst>
        </pc:spChg>
        <pc:spChg chg="add mod">
          <ac:chgData name="Jeanot" userId="cdf441b5-59e9-4346-906c-b64ac00bf298" providerId="ADAL" clId="{9AB55C22-EFA8-485F-9985-75A8A727223A}" dt="2021-04-22T10:41:14.193" v="2264" actId="164"/>
          <ac:spMkLst>
            <pc:docMk/>
            <pc:sldMk cId="2814479593" sldId="320"/>
            <ac:spMk id="88" creationId="{7B3B13F2-5F8E-4465-8E54-690E4FB52A39}"/>
          </ac:spMkLst>
        </pc:spChg>
        <pc:spChg chg="add mod">
          <ac:chgData name="Jeanot" userId="cdf441b5-59e9-4346-906c-b64ac00bf298" providerId="ADAL" clId="{9AB55C22-EFA8-485F-9985-75A8A727223A}" dt="2021-04-22T10:41:14.193" v="2264" actId="164"/>
          <ac:spMkLst>
            <pc:docMk/>
            <pc:sldMk cId="2814479593" sldId="320"/>
            <ac:spMk id="89" creationId="{A8BE6608-3092-4DFB-A062-B42EB45E7B84}"/>
          </ac:spMkLst>
        </pc:spChg>
        <pc:spChg chg="add mod">
          <ac:chgData name="Jeanot" userId="cdf441b5-59e9-4346-906c-b64ac00bf298" providerId="ADAL" clId="{9AB55C22-EFA8-485F-9985-75A8A727223A}" dt="2021-04-22T10:41:14.193" v="2264" actId="164"/>
          <ac:spMkLst>
            <pc:docMk/>
            <pc:sldMk cId="2814479593" sldId="320"/>
            <ac:spMk id="90" creationId="{B5CCE171-85E1-46CA-8A84-2ADDA3F8E197}"/>
          </ac:spMkLst>
        </pc:spChg>
        <pc:spChg chg="add mod">
          <ac:chgData name="Jeanot" userId="cdf441b5-59e9-4346-906c-b64ac00bf298" providerId="ADAL" clId="{9AB55C22-EFA8-485F-9985-75A8A727223A}" dt="2021-04-22T10:41:14.193" v="2264" actId="164"/>
          <ac:spMkLst>
            <pc:docMk/>
            <pc:sldMk cId="2814479593" sldId="320"/>
            <ac:spMk id="91" creationId="{E40E8CB6-B792-4982-86AB-2E7492579B1B}"/>
          </ac:spMkLst>
        </pc:spChg>
        <pc:spChg chg="add mod">
          <ac:chgData name="Jeanot" userId="cdf441b5-59e9-4346-906c-b64ac00bf298" providerId="ADAL" clId="{9AB55C22-EFA8-485F-9985-75A8A727223A}" dt="2021-04-22T10:41:14.193" v="2264" actId="164"/>
          <ac:spMkLst>
            <pc:docMk/>
            <pc:sldMk cId="2814479593" sldId="320"/>
            <ac:spMk id="92" creationId="{4CC41232-9E58-472B-929F-32EDD357D83E}"/>
          </ac:spMkLst>
        </pc:spChg>
        <pc:spChg chg="add mod">
          <ac:chgData name="Jeanot" userId="cdf441b5-59e9-4346-906c-b64ac00bf298" providerId="ADAL" clId="{9AB55C22-EFA8-485F-9985-75A8A727223A}" dt="2021-04-22T10:41:14.193" v="2264" actId="164"/>
          <ac:spMkLst>
            <pc:docMk/>
            <pc:sldMk cId="2814479593" sldId="320"/>
            <ac:spMk id="93" creationId="{4442D50C-F091-4B1E-A94A-BFDAAF72DE80}"/>
          </ac:spMkLst>
        </pc:spChg>
        <pc:spChg chg="add mod">
          <ac:chgData name="Jeanot" userId="cdf441b5-59e9-4346-906c-b64ac00bf298" providerId="ADAL" clId="{9AB55C22-EFA8-485F-9985-75A8A727223A}" dt="2021-04-22T10:41:14.193" v="2264" actId="164"/>
          <ac:spMkLst>
            <pc:docMk/>
            <pc:sldMk cId="2814479593" sldId="320"/>
            <ac:spMk id="94" creationId="{58707DD9-07FB-4E25-8BE9-93539215DCDE}"/>
          </ac:spMkLst>
        </pc:spChg>
        <pc:spChg chg="add mod">
          <ac:chgData name="Jeanot" userId="cdf441b5-59e9-4346-906c-b64ac00bf298" providerId="ADAL" clId="{9AB55C22-EFA8-485F-9985-75A8A727223A}" dt="2021-04-22T10:41:14.193" v="2264" actId="164"/>
          <ac:spMkLst>
            <pc:docMk/>
            <pc:sldMk cId="2814479593" sldId="320"/>
            <ac:spMk id="95" creationId="{3EBF6F07-C7D3-473F-8AE2-9E6A47BD2553}"/>
          </ac:spMkLst>
        </pc:spChg>
        <pc:spChg chg="add mod">
          <ac:chgData name="Jeanot" userId="cdf441b5-59e9-4346-906c-b64ac00bf298" providerId="ADAL" clId="{9AB55C22-EFA8-485F-9985-75A8A727223A}" dt="2021-04-22T10:41:14.193" v="2264" actId="164"/>
          <ac:spMkLst>
            <pc:docMk/>
            <pc:sldMk cId="2814479593" sldId="320"/>
            <ac:spMk id="96" creationId="{C161BFF9-12B8-4307-86C5-281A3359ADF3}"/>
          </ac:spMkLst>
        </pc:spChg>
        <pc:spChg chg="add mod">
          <ac:chgData name="Jeanot" userId="cdf441b5-59e9-4346-906c-b64ac00bf298" providerId="ADAL" clId="{9AB55C22-EFA8-485F-9985-75A8A727223A}" dt="2021-04-22T10:41:14.193" v="2264" actId="164"/>
          <ac:spMkLst>
            <pc:docMk/>
            <pc:sldMk cId="2814479593" sldId="320"/>
            <ac:spMk id="97" creationId="{AC9919C9-C82B-41B8-B12A-216A048267AE}"/>
          </ac:spMkLst>
        </pc:spChg>
        <pc:spChg chg="add mod">
          <ac:chgData name="Jeanot" userId="cdf441b5-59e9-4346-906c-b64ac00bf298" providerId="ADAL" clId="{9AB55C22-EFA8-485F-9985-75A8A727223A}" dt="2021-04-22T10:41:14.193" v="2264" actId="164"/>
          <ac:spMkLst>
            <pc:docMk/>
            <pc:sldMk cId="2814479593" sldId="320"/>
            <ac:spMk id="98" creationId="{13294DE2-F328-4C85-B60F-40C09844879C}"/>
          </ac:spMkLst>
        </pc:spChg>
        <pc:spChg chg="add mod">
          <ac:chgData name="Jeanot" userId="cdf441b5-59e9-4346-906c-b64ac00bf298" providerId="ADAL" clId="{9AB55C22-EFA8-485F-9985-75A8A727223A}" dt="2021-04-22T10:41:14.193" v="2264" actId="164"/>
          <ac:spMkLst>
            <pc:docMk/>
            <pc:sldMk cId="2814479593" sldId="320"/>
            <ac:spMk id="99" creationId="{B083DF59-6B6B-4633-B276-3919A9706964}"/>
          </ac:spMkLst>
        </pc:spChg>
        <pc:spChg chg="add del mod">
          <ac:chgData name="Jeanot" userId="cdf441b5-59e9-4346-906c-b64ac00bf298" providerId="ADAL" clId="{9AB55C22-EFA8-485F-9985-75A8A727223A}" dt="2021-04-22T10:36:48.198" v="2087" actId="478"/>
          <ac:spMkLst>
            <pc:docMk/>
            <pc:sldMk cId="2814479593" sldId="320"/>
            <ac:spMk id="100" creationId="{CA02DDB0-88E5-4C61-BDB7-4832297C9986}"/>
          </ac:spMkLst>
        </pc:spChg>
        <pc:spChg chg="add del mod">
          <ac:chgData name="Jeanot" userId="cdf441b5-59e9-4346-906c-b64ac00bf298" providerId="ADAL" clId="{9AB55C22-EFA8-485F-9985-75A8A727223A}" dt="2021-04-22T10:36:48.198" v="2087" actId="478"/>
          <ac:spMkLst>
            <pc:docMk/>
            <pc:sldMk cId="2814479593" sldId="320"/>
            <ac:spMk id="101" creationId="{1FD10F71-0EC8-4189-B22E-EC43B3C61905}"/>
          </ac:spMkLst>
        </pc:spChg>
        <pc:spChg chg="add del mod">
          <ac:chgData name="Jeanot" userId="cdf441b5-59e9-4346-906c-b64ac00bf298" providerId="ADAL" clId="{9AB55C22-EFA8-485F-9985-75A8A727223A}" dt="2021-04-22T10:36:48.198" v="2087" actId="478"/>
          <ac:spMkLst>
            <pc:docMk/>
            <pc:sldMk cId="2814479593" sldId="320"/>
            <ac:spMk id="102" creationId="{0F6A18E0-C6E5-4711-BEAB-9D5DC63D6FE7}"/>
          </ac:spMkLst>
        </pc:spChg>
        <pc:spChg chg="add del mod">
          <ac:chgData name="Jeanot" userId="cdf441b5-59e9-4346-906c-b64ac00bf298" providerId="ADAL" clId="{9AB55C22-EFA8-485F-9985-75A8A727223A}" dt="2021-04-22T10:36:44.243" v="2086" actId="478"/>
          <ac:spMkLst>
            <pc:docMk/>
            <pc:sldMk cId="2814479593" sldId="320"/>
            <ac:spMk id="103" creationId="{CBAC1754-CB88-430C-8784-51EE1B7C00B9}"/>
          </ac:spMkLst>
        </pc:spChg>
        <pc:spChg chg="add del mod">
          <ac:chgData name="Jeanot" userId="cdf441b5-59e9-4346-906c-b64ac00bf298" providerId="ADAL" clId="{9AB55C22-EFA8-485F-9985-75A8A727223A}" dt="2021-04-22T10:36:44.243" v="2086" actId="478"/>
          <ac:spMkLst>
            <pc:docMk/>
            <pc:sldMk cId="2814479593" sldId="320"/>
            <ac:spMk id="104" creationId="{5EB3A904-FF77-40DE-9A95-BAD458668B6B}"/>
          </ac:spMkLst>
        </pc:spChg>
        <pc:spChg chg="add mod">
          <ac:chgData name="Jeanot" userId="cdf441b5-59e9-4346-906c-b64ac00bf298" providerId="ADAL" clId="{9AB55C22-EFA8-485F-9985-75A8A727223A}" dt="2021-04-22T10:41:26.673" v="2266" actId="164"/>
          <ac:spMkLst>
            <pc:docMk/>
            <pc:sldMk cId="2814479593" sldId="320"/>
            <ac:spMk id="105" creationId="{52B2CDE8-35CB-4DAC-880D-AFE78363459D}"/>
          </ac:spMkLst>
        </pc:spChg>
        <pc:spChg chg="add mod">
          <ac:chgData name="Jeanot" userId="cdf441b5-59e9-4346-906c-b64ac00bf298" providerId="ADAL" clId="{9AB55C22-EFA8-485F-9985-75A8A727223A}" dt="2021-04-22T10:41:26.673" v="2266" actId="164"/>
          <ac:spMkLst>
            <pc:docMk/>
            <pc:sldMk cId="2814479593" sldId="320"/>
            <ac:spMk id="106" creationId="{7A27FDFB-D5AA-4B32-B37D-BAECEDF8F629}"/>
          </ac:spMkLst>
        </pc:spChg>
        <pc:spChg chg="add mod">
          <ac:chgData name="Jeanot" userId="cdf441b5-59e9-4346-906c-b64ac00bf298" providerId="ADAL" clId="{9AB55C22-EFA8-485F-9985-75A8A727223A}" dt="2021-04-22T10:41:26.673" v="2266" actId="164"/>
          <ac:spMkLst>
            <pc:docMk/>
            <pc:sldMk cId="2814479593" sldId="320"/>
            <ac:spMk id="107" creationId="{29D13B1D-D8E5-4E0E-AFE6-C907632B2A20}"/>
          </ac:spMkLst>
        </pc:spChg>
        <pc:spChg chg="add mod">
          <ac:chgData name="Jeanot" userId="cdf441b5-59e9-4346-906c-b64ac00bf298" providerId="ADAL" clId="{9AB55C22-EFA8-485F-9985-75A8A727223A}" dt="2021-04-22T10:41:26.673" v="2266" actId="164"/>
          <ac:spMkLst>
            <pc:docMk/>
            <pc:sldMk cId="2814479593" sldId="320"/>
            <ac:spMk id="108" creationId="{D3679B79-283D-4691-8973-FAE9FF573AA9}"/>
          </ac:spMkLst>
        </pc:spChg>
        <pc:spChg chg="add mod">
          <ac:chgData name="Jeanot" userId="cdf441b5-59e9-4346-906c-b64ac00bf298" providerId="ADAL" clId="{9AB55C22-EFA8-485F-9985-75A8A727223A}" dt="2021-04-22T10:41:26.673" v="2266" actId="164"/>
          <ac:spMkLst>
            <pc:docMk/>
            <pc:sldMk cId="2814479593" sldId="320"/>
            <ac:spMk id="109" creationId="{544548C2-11C6-422C-B86F-8F8EDB208FD9}"/>
          </ac:spMkLst>
        </pc:spChg>
        <pc:spChg chg="add mod">
          <ac:chgData name="Jeanot" userId="cdf441b5-59e9-4346-906c-b64ac00bf298" providerId="ADAL" clId="{9AB55C22-EFA8-485F-9985-75A8A727223A}" dt="2021-04-22T10:40:36.331" v="2259" actId="164"/>
          <ac:spMkLst>
            <pc:docMk/>
            <pc:sldMk cId="2814479593" sldId="320"/>
            <ac:spMk id="110" creationId="{81CD1535-C6A9-4CD5-9B21-B86E710AE36C}"/>
          </ac:spMkLst>
        </pc:spChg>
        <pc:spChg chg="add mod">
          <ac:chgData name="Jeanot" userId="cdf441b5-59e9-4346-906c-b64ac00bf298" providerId="ADAL" clId="{9AB55C22-EFA8-485F-9985-75A8A727223A}" dt="2021-04-22T10:41:14.193" v="2264" actId="164"/>
          <ac:spMkLst>
            <pc:docMk/>
            <pc:sldMk cId="2814479593" sldId="320"/>
            <ac:spMk id="111" creationId="{376E437B-578A-42BB-848E-02795AE53062}"/>
          </ac:spMkLst>
        </pc:spChg>
        <pc:spChg chg="add mod">
          <ac:chgData name="Jeanot" userId="cdf441b5-59e9-4346-906c-b64ac00bf298" providerId="ADAL" clId="{9AB55C22-EFA8-485F-9985-75A8A727223A}" dt="2021-04-22T10:39:47.300" v="2254" actId="1076"/>
          <ac:spMkLst>
            <pc:docMk/>
            <pc:sldMk cId="2814479593" sldId="320"/>
            <ac:spMk id="112" creationId="{889D585F-C487-41D4-8696-CEFCF05D3F45}"/>
          </ac:spMkLst>
        </pc:spChg>
        <pc:grpChg chg="add mod">
          <ac:chgData name="Jeanot" userId="cdf441b5-59e9-4346-906c-b64ac00bf298" providerId="ADAL" clId="{9AB55C22-EFA8-485F-9985-75A8A727223A}" dt="2021-04-22T10:40:27.712" v="2258" actId="164"/>
          <ac:grpSpMkLst>
            <pc:docMk/>
            <pc:sldMk cId="2814479593" sldId="320"/>
            <ac:grpSpMk id="18" creationId="{39DE6813-0653-404E-9D54-77C3A8F627FB}"/>
          </ac:grpSpMkLst>
        </pc:grpChg>
        <pc:grpChg chg="del mod">
          <ac:chgData name="Jeanot" userId="cdf441b5-59e9-4346-906c-b64ac00bf298" providerId="ADAL" clId="{9AB55C22-EFA8-485F-9985-75A8A727223A}" dt="2021-04-22T10:31:06.375" v="1938" actId="478"/>
          <ac:grpSpMkLst>
            <pc:docMk/>
            <pc:sldMk cId="2814479593" sldId="320"/>
            <ac:grpSpMk id="22" creationId="{6FD8DC81-67A5-4E19-A7B1-18E9D577C1FC}"/>
          </ac:grpSpMkLst>
        </pc:grpChg>
        <pc:grpChg chg="add mod">
          <ac:chgData name="Jeanot" userId="cdf441b5-59e9-4346-906c-b64ac00bf298" providerId="ADAL" clId="{9AB55C22-EFA8-485F-9985-75A8A727223A}" dt="2021-04-22T10:40:36.331" v="2259" actId="164"/>
          <ac:grpSpMkLst>
            <pc:docMk/>
            <pc:sldMk cId="2814479593" sldId="320"/>
            <ac:grpSpMk id="24" creationId="{4926355A-216D-429B-9EFF-342A61BCB959}"/>
          </ac:grpSpMkLst>
        </pc:grpChg>
        <pc:grpChg chg="add mod ord">
          <ac:chgData name="Jeanot" userId="cdf441b5-59e9-4346-906c-b64ac00bf298" providerId="ADAL" clId="{9AB55C22-EFA8-485F-9985-75A8A727223A}" dt="2021-04-22T10:40:53.973" v="2263" actId="166"/>
          <ac:grpSpMkLst>
            <pc:docMk/>
            <pc:sldMk cId="2814479593" sldId="320"/>
            <ac:grpSpMk id="29" creationId="{D0A01676-19CF-432D-B196-7266466BF4F8}"/>
          </ac:grpSpMkLst>
        </pc:grpChg>
        <pc:grpChg chg="add mod">
          <ac:chgData name="Jeanot" userId="cdf441b5-59e9-4346-906c-b64ac00bf298" providerId="ADAL" clId="{9AB55C22-EFA8-485F-9985-75A8A727223A}" dt="2021-04-22T10:41:14.193" v="2264" actId="164"/>
          <ac:grpSpMkLst>
            <pc:docMk/>
            <pc:sldMk cId="2814479593" sldId="320"/>
            <ac:grpSpMk id="32" creationId="{C00AD55B-E3B0-47CA-A851-79AC9A27CE9A}"/>
          </ac:grpSpMkLst>
        </pc:grpChg>
        <pc:grpChg chg="add mod ord">
          <ac:chgData name="Jeanot" userId="cdf441b5-59e9-4346-906c-b64ac00bf298" providerId="ADAL" clId="{9AB55C22-EFA8-485F-9985-75A8A727223A}" dt="2021-04-22T10:41:30.308" v="2267" actId="166"/>
          <ac:grpSpMkLst>
            <pc:docMk/>
            <pc:sldMk cId="2814479593" sldId="320"/>
            <ac:grpSpMk id="41" creationId="{0822988F-81A5-4C6A-8D32-733DF01CE764}"/>
          </ac:grpSpMkLst>
        </pc:grpChg>
        <pc:picChg chg="del">
          <ac:chgData name="Jeanot" userId="cdf441b5-59e9-4346-906c-b64ac00bf298" providerId="ADAL" clId="{9AB55C22-EFA8-485F-9985-75A8A727223A}" dt="2021-04-22T10:31:06.375" v="1938" actId="478"/>
          <ac:picMkLst>
            <pc:docMk/>
            <pc:sldMk cId="2814479593" sldId="320"/>
            <ac:picMk id="38" creationId="{EB5B2C9A-B6D8-4B98-BDC9-CED16DCCC5F2}"/>
          </ac:picMkLst>
        </pc:picChg>
        <pc:picChg chg="del">
          <ac:chgData name="Jeanot" userId="cdf441b5-59e9-4346-906c-b64ac00bf298" providerId="ADAL" clId="{9AB55C22-EFA8-485F-9985-75A8A727223A}" dt="2021-04-22T10:31:06.375" v="1938" actId="478"/>
          <ac:picMkLst>
            <pc:docMk/>
            <pc:sldMk cId="2814479593" sldId="320"/>
            <ac:picMk id="39" creationId="{3435B736-9B48-47FA-8FF4-031187F14564}"/>
          </ac:picMkLst>
        </pc:picChg>
        <pc:picChg chg="add del mod">
          <ac:chgData name="Jeanot" userId="cdf441b5-59e9-4346-906c-b64ac00bf298" providerId="ADAL" clId="{9AB55C22-EFA8-485F-9985-75A8A727223A}" dt="2021-04-22T10:43:29.218" v="2284" actId="478"/>
          <ac:picMkLst>
            <pc:docMk/>
            <pc:sldMk cId="2814479593" sldId="320"/>
            <ac:picMk id="42" creationId="{E6AC5695-B655-4026-9796-8AB21A12EFB6}"/>
          </ac:picMkLst>
        </pc:picChg>
        <pc:picChg chg="add del mod">
          <ac:chgData name="Jeanot" userId="cdf441b5-59e9-4346-906c-b64ac00bf298" providerId="ADAL" clId="{9AB55C22-EFA8-485F-9985-75A8A727223A}" dt="2021-04-22T10:44:02.566" v="2291" actId="478"/>
          <ac:picMkLst>
            <pc:docMk/>
            <pc:sldMk cId="2814479593" sldId="320"/>
            <ac:picMk id="44" creationId="{A259CE56-A3D5-47B6-8F87-8EF9FE33BA7E}"/>
          </ac:picMkLst>
        </pc:picChg>
        <pc:picChg chg="add mod">
          <ac:chgData name="Jeanot" userId="cdf441b5-59e9-4346-906c-b64ac00bf298" providerId="ADAL" clId="{9AB55C22-EFA8-485F-9985-75A8A727223A}" dt="2021-04-22T10:42:40.816" v="2274" actId="1076"/>
          <ac:picMkLst>
            <pc:docMk/>
            <pc:sldMk cId="2814479593" sldId="320"/>
            <ac:picMk id="113" creationId="{29047628-D686-4CFF-A257-810B5819F05B}"/>
          </ac:picMkLst>
        </pc:picChg>
        <pc:picChg chg="add del mod">
          <ac:chgData name="Jeanot" userId="cdf441b5-59e9-4346-906c-b64ac00bf298" providerId="ADAL" clId="{9AB55C22-EFA8-485F-9985-75A8A727223A}" dt="2021-04-22T10:45:31.127" v="2296" actId="478"/>
          <ac:picMkLst>
            <pc:docMk/>
            <pc:sldMk cId="2814479593" sldId="320"/>
            <ac:picMk id="114" creationId="{CA841A4D-357B-4AA2-AD7C-080D85141C38}"/>
          </ac:picMkLst>
        </pc:picChg>
        <pc:cxnChg chg="add mod">
          <ac:chgData name="Jeanot" userId="cdf441b5-59e9-4346-906c-b64ac00bf298" providerId="ADAL" clId="{9AB55C22-EFA8-485F-9985-75A8A727223A}" dt="2021-04-22T10:41:14.193" v="2264" actId="164"/>
          <ac:cxnSpMkLst>
            <pc:docMk/>
            <pc:sldMk cId="2814479593" sldId="320"/>
            <ac:cxnSpMk id="9" creationId="{69440906-ABBB-4D64-A669-62EB5C86847F}"/>
          </ac:cxnSpMkLst>
        </pc:cxnChg>
      </pc:sldChg>
    </pc:docChg>
  </pc:docChgLst>
  <pc:docChgLst>
    <pc:chgData name="Ad Gerrits" userId="S::ad.gerrits@vng.nl::1e844392-3ac1-496e-b414-2cc5963c111d" providerId="AD" clId="Web-{D099FE9C-2B01-778C-2C9A-1568683D5B49}"/>
    <pc:docChg chg="modSld">
      <pc:chgData name="Ad Gerrits" userId="S::ad.gerrits@vng.nl::1e844392-3ac1-496e-b414-2cc5963c111d" providerId="AD" clId="Web-{D099FE9C-2B01-778C-2C9A-1568683D5B49}" dt="2021-04-23T08:15:16.930" v="1" actId="20577"/>
      <pc:docMkLst>
        <pc:docMk/>
      </pc:docMkLst>
      <pc:sldChg chg="modSp">
        <pc:chgData name="Ad Gerrits" userId="S::ad.gerrits@vng.nl::1e844392-3ac1-496e-b414-2cc5963c111d" providerId="AD" clId="Web-{D099FE9C-2B01-778C-2C9A-1568683D5B49}" dt="2021-04-23T08:15:16.930" v="1" actId="20577"/>
        <pc:sldMkLst>
          <pc:docMk/>
          <pc:sldMk cId="3739579382" sldId="307"/>
        </pc:sldMkLst>
        <pc:spChg chg="mod">
          <ac:chgData name="Ad Gerrits" userId="S::ad.gerrits@vng.nl::1e844392-3ac1-496e-b414-2cc5963c111d" providerId="AD" clId="Web-{D099FE9C-2B01-778C-2C9A-1568683D5B49}" dt="2021-04-23T08:15:16.930" v="1" actId="20577"/>
          <ac:spMkLst>
            <pc:docMk/>
            <pc:sldMk cId="3739579382" sldId="307"/>
            <ac:spMk id="36" creationId="{642A3317-3A21-40D3-B296-41789702B9D0}"/>
          </ac:spMkLst>
        </pc:spChg>
      </pc:sldChg>
    </pc:docChg>
  </pc:docChgLst>
  <pc:docChgLst>
    <pc:chgData name="Jeanot Bijpost" userId="S::jeanot.bijpost@vng.nl::cdf441b5-59e9-4346-906c-b64ac00bf298" providerId="AD" clId="Web-{32AF4F00-47D1-4F89-9733-2AF8EE8DF116}"/>
    <pc:docChg chg="modSld">
      <pc:chgData name="Jeanot Bijpost" userId="S::jeanot.bijpost@vng.nl::cdf441b5-59e9-4346-906c-b64ac00bf298" providerId="AD" clId="Web-{32AF4F00-47D1-4F89-9733-2AF8EE8DF116}" dt="2021-04-21T13:05:15.990" v="77"/>
      <pc:docMkLst>
        <pc:docMk/>
      </pc:docMkLst>
      <pc:sldChg chg="modSp addAnim modAnim">
        <pc:chgData name="Jeanot Bijpost" userId="S::jeanot.bijpost@vng.nl::cdf441b5-59e9-4346-906c-b64ac00bf298" providerId="AD" clId="Web-{32AF4F00-47D1-4F89-9733-2AF8EE8DF116}" dt="2021-04-21T13:05:15.990" v="77"/>
        <pc:sldMkLst>
          <pc:docMk/>
          <pc:sldMk cId="4285623285" sldId="316"/>
        </pc:sldMkLst>
        <pc:spChg chg="mod">
          <ac:chgData name="Jeanot Bijpost" userId="S::jeanot.bijpost@vng.nl::cdf441b5-59e9-4346-906c-b64ac00bf298" providerId="AD" clId="Web-{32AF4F00-47D1-4F89-9733-2AF8EE8DF116}" dt="2021-04-21T13:04:03.941" v="74" actId="20577"/>
          <ac:spMkLst>
            <pc:docMk/>
            <pc:sldMk cId="4285623285" sldId="316"/>
            <ac:spMk id="3" creationId="{52E91E86-C784-4339-95A7-E248E3A8DDBA}"/>
          </ac:spMkLst>
        </pc:spChg>
      </pc:sldChg>
    </pc:docChg>
  </pc:docChgLst>
  <pc:docChgLst>
    <pc:chgData name="Jeanot" userId="cdf441b5-59e9-4346-906c-b64ac00bf298" providerId="ADAL" clId="{68274083-1BD0-4A40-858D-38D148899528}"/>
    <pc:docChg chg="custSel addSld modSld">
      <pc:chgData name="Jeanot" userId="cdf441b5-59e9-4346-906c-b64ac00bf298" providerId="ADAL" clId="{68274083-1BD0-4A40-858D-38D148899528}" dt="2021-07-15T17:44:11.102" v="2664"/>
      <pc:docMkLst>
        <pc:docMk/>
      </pc:docMkLst>
      <pc:sldChg chg="addSp modSp mod">
        <pc:chgData name="Jeanot" userId="cdf441b5-59e9-4346-906c-b64ac00bf298" providerId="ADAL" clId="{68274083-1BD0-4A40-858D-38D148899528}" dt="2021-07-15T17:25:18.887" v="495" actId="20577"/>
        <pc:sldMkLst>
          <pc:docMk/>
          <pc:sldMk cId="3578065601" sldId="276"/>
        </pc:sldMkLst>
        <pc:spChg chg="add mod">
          <ac:chgData name="Jeanot" userId="cdf441b5-59e9-4346-906c-b64ac00bf298" providerId="ADAL" clId="{68274083-1BD0-4A40-858D-38D148899528}" dt="2021-07-15T17:25:18.887" v="495" actId="20577"/>
          <ac:spMkLst>
            <pc:docMk/>
            <pc:sldMk cId="3578065601" sldId="276"/>
            <ac:spMk id="42" creationId="{3336300A-1A67-403B-AB33-8A70FDAF3908}"/>
          </ac:spMkLst>
        </pc:spChg>
      </pc:sldChg>
      <pc:sldChg chg="addSp modSp mod">
        <pc:chgData name="Jeanot" userId="cdf441b5-59e9-4346-906c-b64ac00bf298" providerId="ADAL" clId="{68274083-1BD0-4A40-858D-38D148899528}" dt="2021-07-15T17:40:31.677" v="2593" actId="20577"/>
        <pc:sldMkLst>
          <pc:docMk/>
          <pc:sldMk cId="3710695998" sldId="312"/>
        </pc:sldMkLst>
        <pc:spChg chg="add mod">
          <ac:chgData name="Jeanot" userId="cdf441b5-59e9-4346-906c-b64ac00bf298" providerId="ADAL" clId="{68274083-1BD0-4A40-858D-38D148899528}" dt="2021-07-15T17:40:31.677" v="2593" actId="20577"/>
          <ac:spMkLst>
            <pc:docMk/>
            <pc:sldMk cId="3710695998" sldId="312"/>
            <ac:spMk id="23" creationId="{4C886A19-F855-4C1D-8983-C8CC0CBC28C4}"/>
          </ac:spMkLst>
        </pc:spChg>
      </pc:sldChg>
      <pc:sldChg chg="addSp modSp mod">
        <pc:chgData name="Jeanot" userId="cdf441b5-59e9-4346-906c-b64ac00bf298" providerId="ADAL" clId="{68274083-1BD0-4A40-858D-38D148899528}" dt="2021-07-15T17:23:48.604" v="150" actId="14100"/>
        <pc:sldMkLst>
          <pc:docMk/>
          <pc:sldMk cId="1453346361" sldId="314"/>
        </pc:sldMkLst>
        <pc:spChg chg="add mod">
          <ac:chgData name="Jeanot" userId="cdf441b5-59e9-4346-906c-b64ac00bf298" providerId="ADAL" clId="{68274083-1BD0-4A40-858D-38D148899528}" dt="2021-07-15T17:23:48.604" v="150" actId="14100"/>
          <ac:spMkLst>
            <pc:docMk/>
            <pc:sldMk cId="1453346361" sldId="314"/>
            <ac:spMk id="9" creationId="{906E8603-BB19-43C2-9A47-56A00303B939}"/>
          </ac:spMkLst>
        </pc:spChg>
      </pc:sldChg>
      <pc:sldChg chg="addSp modSp mod">
        <pc:chgData name="Jeanot" userId="cdf441b5-59e9-4346-906c-b64ac00bf298" providerId="ADAL" clId="{68274083-1BD0-4A40-858D-38D148899528}" dt="2021-07-15T17:24:23.039" v="282" actId="20577"/>
        <pc:sldMkLst>
          <pc:docMk/>
          <pc:sldMk cId="3516721921" sldId="548"/>
        </pc:sldMkLst>
        <pc:spChg chg="add mod">
          <ac:chgData name="Jeanot" userId="cdf441b5-59e9-4346-906c-b64ac00bf298" providerId="ADAL" clId="{68274083-1BD0-4A40-858D-38D148899528}" dt="2021-07-15T17:24:23.039" v="282" actId="20577"/>
          <ac:spMkLst>
            <pc:docMk/>
            <pc:sldMk cId="3516721921" sldId="548"/>
            <ac:spMk id="19" creationId="{CC00ADAB-CBF7-4D84-867B-CB20736BBF29}"/>
          </ac:spMkLst>
        </pc:spChg>
      </pc:sldChg>
      <pc:sldChg chg="addSp modSp mod">
        <pc:chgData name="Jeanot" userId="cdf441b5-59e9-4346-906c-b64ac00bf298" providerId="ADAL" clId="{68274083-1BD0-4A40-858D-38D148899528}" dt="2021-07-15T17:27:27.283" v="936" actId="14100"/>
        <pc:sldMkLst>
          <pc:docMk/>
          <pc:sldMk cId="1389275171" sldId="555"/>
        </pc:sldMkLst>
        <pc:spChg chg="add mod">
          <ac:chgData name="Jeanot" userId="cdf441b5-59e9-4346-906c-b64ac00bf298" providerId="ADAL" clId="{68274083-1BD0-4A40-858D-38D148899528}" dt="2021-07-15T17:27:27.283" v="936" actId="14100"/>
          <ac:spMkLst>
            <pc:docMk/>
            <pc:sldMk cId="1389275171" sldId="555"/>
            <ac:spMk id="17" creationId="{F8974B5C-8013-4C83-9F40-82D85A427918}"/>
          </ac:spMkLst>
        </pc:spChg>
      </pc:sldChg>
      <pc:sldChg chg="addSp modSp mod">
        <pc:chgData name="Jeanot" userId="cdf441b5-59e9-4346-906c-b64ac00bf298" providerId="ADAL" clId="{68274083-1BD0-4A40-858D-38D148899528}" dt="2021-07-15T17:36:23.385" v="2058" actId="14100"/>
        <pc:sldMkLst>
          <pc:docMk/>
          <pc:sldMk cId="1727429125" sldId="556"/>
        </pc:sldMkLst>
        <pc:spChg chg="add mod">
          <ac:chgData name="Jeanot" userId="cdf441b5-59e9-4346-906c-b64ac00bf298" providerId="ADAL" clId="{68274083-1BD0-4A40-858D-38D148899528}" dt="2021-07-15T17:36:23.385" v="2058" actId="14100"/>
          <ac:spMkLst>
            <pc:docMk/>
            <pc:sldMk cId="1727429125" sldId="556"/>
            <ac:spMk id="4" creationId="{2AD5DEC4-C816-46E9-B8B1-86878FCD9F5A}"/>
          </ac:spMkLst>
        </pc:spChg>
      </pc:sldChg>
      <pc:sldChg chg="addSp modSp mod">
        <pc:chgData name="Jeanot" userId="cdf441b5-59e9-4346-906c-b64ac00bf298" providerId="ADAL" clId="{68274083-1BD0-4A40-858D-38D148899528}" dt="2021-07-15T17:27:47.463" v="1001" actId="20577"/>
        <pc:sldMkLst>
          <pc:docMk/>
          <pc:sldMk cId="11117141" sldId="557"/>
        </pc:sldMkLst>
        <pc:spChg chg="add mod">
          <ac:chgData name="Jeanot" userId="cdf441b5-59e9-4346-906c-b64ac00bf298" providerId="ADAL" clId="{68274083-1BD0-4A40-858D-38D148899528}" dt="2021-07-15T17:27:47.463" v="1001" actId="20577"/>
          <ac:spMkLst>
            <pc:docMk/>
            <pc:sldMk cId="11117141" sldId="557"/>
            <ac:spMk id="12" creationId="{0C96F875-A7DA-4AEB-9FF1-835A0CD5795C}"/>
          </ac:spMkLst>
        </pc:spChg>
      </pc:sldChg>
      <pc:sldChg chg="addSp modSp mod">
        <pc:chgData name="Jeanot" userId="cdf441b5-59e9-4346-906c-b64ac00bf298" providerId="ADAL" clId="{68274083-1BD0-4A40-858D-38D148899528}" dt="2021-07-15T17:39:30.501" v="2488" actId="14100"/>
        <pc:sldMkLst>
          <pc:docMk/>
          <pc:sldMk cId="3836967507" sldId="558"/>
        </pc:sldMkLst>
        <pc:spChg chg="add mod">
          <ac:chgData name="Jeanot" userId="cdf441b5-59e9-4346-906c-b64ac00bf298" providerId="ADAL" clId="{68274083-1BD0-4A40-858D-38D148899528}" dt="2021-07-15T17:39:30.501" v="2488" actId="14100"/>
          <ac:spMkLst>
            <pc:docMk/>
            <pc:sldMk cId="3836967507" sldId="558"/>
            <ac:spMk id="9" creationId="{1C274F1A-35FC-45CB-8291-23B24FF22DE6}"/>
          </ac:spMkLst>
        </pc:spChg>
      </pc:sldChg>
      <pc:sldChg chg="addSp modSp mod">
        <pc:chgData name="Jeanot" userId="cdf441b5-59e9-4346-906c-b64ac00bf298" providerId="ADAL" clId="{68274083-1BD0-4A40-858D-38D148899528}" dt="2021-07-15T17:41:44.036" v="2663" actId="5793"/>
        <pc:sldMkLst>
          <pc:docMk/>
          <pc:sldMk cId="2783072462" sldId="562"/>
        </pc:sldMkLst>
        <pc:spChg chg="add mod">
          <ac:chgData name="Jeanot" userId="cdf441b5-59e9-4346-906c-b64ac00bf298" providerId="ADAL" clId="{68274083-1BD0-4A40-858D-38D148899528}" dt="2021-07-15T17:41:44.036" v="2663" actId="5793"/>
          <ac:spMkLst>
            <pc:docMk/>
            <pc:sldMk cId="2783072462" sldId="562"/>
            <ac:spMk id="16" creationId="{9E046BDD-7D9F-4B3B-BE41-B448EFBC4ED9}"/>
          </ac:spMkLst>
        </pc:spChg>
      </pc:sldChg>
      <pc:sldChg chg="add">
        <pc:chgData name="Jeanot" userId="cdf441b5-59e9-4346-906c-b64ac00bf298" providerId="ADAL" clId="{68274083-1BD0-4A40-858D-38D148899528}" dt="2021-07-15T17:44:11.102" v="2664"/>
        <pc:sldMkLst>
          <pc:docMk/>
          <pc:sldMk cId="3727364265" sldId="564"/>
        </pc:sldMkLst>
      </pc:sldChg>
      <pc:sldChg chg="add">
        <pc:chgData name="Jeanot" userId="cdf441b5-59e9-4346-906c-b64ac00bf298" providerId="ADAL" clId="{68274083-1BD0-4A40-858D-38D148899528}" dt="2021-07-15T17:44:11.102" v="2664"/>
        <pc:sldMkLst>
          <pc:docMk/>
          <pc:sldMk cId="4199732112" sldId="565"/>
        </pc:sldMkLst>
      </pc:sldChg>
      <pc:sldChg chg="add">
        <pc:chgData name="Jeanot" userId="cdf441b5-59e9-4346-906c-b64ac00bf298" providerId="ADAL" clId="{68274083-1BD0-4A40-858D-38D148899528}" dt="2021-07-15T17:44:11.102" v="2664"/>
        <pc:sldMkLst>
          <pc:docMk/>
          <pc:sldMk cId="1245639228" sldId="566"/>
        </pc:sldMkLst>
      </pc:sldChg>
      <pc:sldChg chg="addSp modSp mod">
        <pc:chgData name="Jeanot" userId="cdf441b5-59e9-4346-906c-b64ac00bf298" providerId="ADAL" clId="{68274083-1BD0-4A40-858D-38D148899528}" dt="2021-07-15T17:41:08.152" v="2616" actId="20577"/>
        <pc:sldMkLst>
          <pc:docMk/>
          <pc:sldMk cId="2727268472" sldId="572"/>
        </pc:sldMkLst>
        <pc:spChg chg="add mod">
          <ac:chgData name="Jeanot" userId="cdf441b5-59e9-4346-906c-b64ac00bf298" providerId="ADAL" clId="{68274083-1BD0-4A40-858D-38D148899528}" dt="2021-07-15T17:41:08.152" v="2616" actId="20577"/>
          <ac:spMkLst>
            <pc:docMk/>
            <pc:sldMk cId="2727268472" sldId="572"/>
            <ac:spMk id="31" creationId="{0135D143-7D76-4C10-B6FC-E9DB158D2377}"/>
          </ac:spMkLst>
        </pc:spChg>
      </pc:sldChg>
      <pc:sldChg chg="addSp modSp mod">
        <pc:chgData name="Jeanot" userId="cdf441b5-59e9-4346-906c-b64ac00bf298" providerId="ADAL" clId="{68274083-1BD0-4A40-858D-38D148899528}" dt="2021-07-15T17:40:53.149" v="2598" actId="20577"/>
        <pc:sldMkLst>
          <pc:docMk/>
          <pc:sldMk cId="4076735602" sldId="575"/>
        </pc:sldMkLst>
        <pc:spChg chg="add mod">
          <ac:chgData name="Jeanot" userId="cdf441b5-59e9-4346-906c-b64ac00bf298" providerId="ADAL" clId="{68274083-1BD0-4A40-858D-38D148899528}" dt="2021-07-15T17:40:53.149" v="2598" actId="20577"/>
          <ac:spMkLst>
            <pc:docMk/>
            <pc:sldMk cId="4076735602" sldId="575"/>
            <ac:spMk id="8" creationId="{6946FBE1-11C3-41B0-A5F3-ABB59BD8C83A}"/>
          </ac:spMkLst>
        </pc:spChg>
      </pc:sldChg>
      <pc:sldChg chg="addSp modSp mod">
        <pc:chgData name="Jeanot" userId="cdf441b5-59e9-4346-906c-b64ac00bf298" providerId="ADAL" clId="{68274083-1BD0-4A40-858D-38D148899528}" dt="2021-07-15T17:35:21.212" v="1758" actId="1076"/>
        <pc:sldMkLst>
          <pc:docMk/>
          <pc:sldMk cId="3122302955" sldId="578"/>
        </pc:sldMkLst>
        <pc:spChg chg="add mod">
          <ac:chgData name="Jeanot" userId="cdf441b5-59e9-4346-906c-b64ac00bf298" providerId="ADAL" clId="{68274083-1BD0-4A40-858D-38D148899528}" dt="2021-07-15T17:28:30.525" v="1190" actId="14100"/>
          <ac:spMkLst>
            <pc:docMk/>
            <pc:sldMk cId="3122302955" sldId="578"/>
            <ac:spMk id="7" creationId="{5C68990F-8CA5-4F3E-A078-5A2ACE712C5D}"/>
          </ac:spMkLst>
        </pc:spChg>
        <pc:spChg chg="add mod">
          <ac:chgData name="Jeanot" userId="cdf441b5-59e9-4346-906c-b64ac00bf298" providerId="ADAL" clId="{68274083-1BD0-4A40-858D-38D148899528}" dt="2021-07-15T17:34:57.127" v="1731" actId="14100"/>
          <ac:spMkLst>
            <pc:docMk/>
            <pc:sldMk cId="3122302955" sldId="578"/>
            <ac:spMk id="8" creationId="{8727C16C-64EF-46B1-94AF-2E2EAC76D1BD}"/>
          </ac:spMkLst>
        </pc:spChg>
        <pc:spChg chg="add mod">
          <ac:chgData name="Jeanot" userId="cdf441b5-59e9-4346-906c-b64ac00bf298" providerId="ADAL" clId="{68274083-1BD0-4A40-858D-38D148899528}" dt="2021-07-15T17:34:55.056" v="1730" actId="1076"/>
          <ac:spMkLst>
            <pc:docMk/>
            <pc:sldMk cId="3122302955" sldId="578"/>
            <ac:spMk id="9" creationId="{917C6774-E9A9-446E-8324-65F3A975AC53}"/>
          </ac:spMkLst>
        </pc:spChg>
        <pc:spChg chg="add mod">
          <ac:chgData name="Jeanot" userId="cdf441b5-59e9-4346-906c-b64ac00bf298" providerId="ADAL" clId="{68274083-1BD0-4A40-858D-38D148899528}" dt="2021-07-15T17:35:21.212" v="1758" actId="1076"/>
          <ac:spMkLst>
            <pc:docMk/>
            <pc:sldMk cId="3122302955" sldId="578"/>
            <ac:spMk id="10" creationId="{A461BA4B-9328-4FEC-9608-656D614743F4}"/>
          </ac:spMkLst>
        </pc:spChg>
      </pc:sldChg>
      <pc:sldChg chg="add">
        <pc:chgData name="Jeanot" userId="cdf441b5-59e9-4346-906c-b64ac00bf298" providerId="ADAL" clId="{68274083-1BD0-4A40-858D-38D148899528}" dt="2021-07-15T17:44:11.102" v="2664"/>
        <pc:sldMkLst>
          <pc:docMk/>
          <pc:sldMk cId="1225491216" sldId="579"/>
        </pc:sldMkLst>
      </pc:sldChg>
      <pc:sldChg chg="add">
        <pc:chgData name="Jeanot" userId="cdf441b5-59e9-4346-906c-b64ac00bf298" providerId="ADAL" clId="{68274083-1BD0-4A40-858D-38D148899528}" dt="2021-07-15T17:44:11.102" v="2664"/>
        <pc:sldMkLst>
          <pc:docMk/>
          <pc:sldMk cId="3403352093" sldId="580"/>
        </pc:sldMkLst>
      </pc:sldChg>
    </pc:docChg>
  </pc:docChgLst>
  <pc:docChgLst>
    <pc:chgData name="Jeanot Bijpost" userId="S::jeanot.bijpost@vng.nl::cdf441b5-59e9-4346-906c-b64ac00bf298" providerId="AD" clId="Web-{6D43F30E-55F9-4304-AC81-ED63043AF46D}"/>
    <pc:docChg chg="modSld">
      <pc:chgData name="Jeanot Bijpost" userId="S::jeanot.bijpost@vng.nl::cdf441b5-59e9-4346-906c-b64ac00bf298" providerId="AD" clId="Web-{6D43F30E-55F9-4304-AC81-ED63043AF46D}" dt="2021-04-21T13:56:11.293" v="33" actId="20577"/>
      <pc:docMkLst>
        <pc:docMk/>
      </pc:docMkLst>
      <pc:sldChg chg="modSp">
        <pc:chgData name="Jeanot Bijpost" userId="S::jeanot.bijpost@vng.nl::cdf441b5-59e9-4346-906c-b64ac00bf298" providerId="AD" clId="Web-{6D43F30E-55F9-4304-AC81-ED63043AF46D}" dt="2021-04-21T13:56:11.293" v="33" actId="20577"/>
        <pc:sldMkLst>
          <pc:docMk/>
          <pc:sldMk cId="4285623285" sldId="316"/>
        </pc:sldMkLst>
        <pc:spChg chg="mod">
          <ac:chgData name="Jeanot Bijpost" userId="S::jeanot.bijpost@vng.nl::cdf441b5-59e9-4346-906c-b64ac00bf298" providerId="AD" clId="Web-{6D43F30E-55F9-4304-AC81-ED63043AF46D}" dt="2021-04-21T13:56:11.293" v="33" actId="20577"/>
          <ac:spMkLst>
            <pc:docMk/>
            <pc:sldMk cId="4285623285" sldId="316"/>
            <ac:spMk id="3" creationId="{52E91E86-C784-4339-95A7-E248E3A8DDBA}"/>
          </ac:spMkLst>
        </pc:spChg>
      </pc:sldChg>
    </pc:docChg>
  </pc:docChgLst>
  <pc:docChgLst>
    <pc:chgData name="Jeanot Bijpost" userId="S::jeanot.bijpost@vng.nl::cdf441b5-59e9-4346-906c-b64ac00bf298" providerId="AD" clId="Web-{6D52AEB0-ECC6-4C2D-80B0-CA47ABB322FA}"/>
    <pc:docChg chg="modSld">
      <pc:chgData name="Jeanot Bijpost" userId="S::jeanot.bijpost@vng.nl::cdf441b5-59e9-4346-906c-b64ac00bf298" providerId="AD" clId="Web-{6D52AEB0-ECC6-4C2D-80B0-CA47ABB322FA}" dt="2021-08-25T12:10:48.394" v="2" actId="20577"/>
      <pc:docMkLst>
        <pc:docMk/>
      </pc:docMkLst>
      <pc:sldChg chg="modSp">
        <pc:chgData name="Jeanot Bijpost" userId="S::jeanot.bijpost@vng.nl::cdf441b5-59e9-4346-906c-b64ac00bf298" providerId="AD" clId="Web-{6D52AEB0-ECC6-4C2D-80B0-CA47ABB322FA}" dt="2021-08-25T12:10:48.394" v="2" actId="20577"/>
        <pc:sldMkLst>
          <pc:docMk/>
          <pc:sldMk cId="3561811161" sldId="554"/>
        </pc:sldMkLst>
        <pc:spChg chg="mod">
          <ac:chgData name="Jeanot Bijpost" userId="S::jeanot.bijpost@vng.nl::cdf441b5-59e9-4346-906c-b64ac00bf298" providerId="AD" clId="Web-{6D52AEB0-ECC6-4C2D-80B0-CA47ABB322FA}" dt="2021-08-25T12:10:48.394" v="2" actId="20577"/>
          <ac:spMkLst>
            <pc:docMk/>
            <pc:sldMk cId="3561811161" sldId="554"/>
            <ac:spMk id="3" creationId="{194972BB-FC00-4A84-ABA8-2D9088E6FA21}"/>
          </ac:spMkLst>
        </pc:spChg>
      </pc:sldChg>
    </pc:docChg>
  </pc:docChgLst>
  <pc:docChgLst>
    <pc:chgData name="Jeanot" userId="cdf441b5-59e9-4346-906c-b64ac00bf298" providerId="ADAL" clId="{A6D84276-2094-492D-A282-AE72DE449894}"/>
    <pc:docChg chg="undo custSel modSld modShowInfo">
      <pc:chgData name="Jeanot" userId="cdf441b5-59e9-4346-906c-b64ac00bf298" providerId="ADAL" clId="{A6D84276-2094-492D-A282-AE72DE449894}" dt="2021-07-15T15:00:54" v="24" actId="20577"/>
      <pc:docMkLst>
        <pc:docMk/>
      </pc:docMkLst>
      <pc:sldChg chg="modSp mod">
        <pc:chgData name="Jeanot" userId="cdf441b5-59e9-4346-906c-b64ac00bf298" providerId="ADAL" clId="{A6D84276-2094-492D-A282-AE72DE449894}" dt="2021-07-15T11:33:10.961" v="0" actId="207"/>
        <pc:sldMkLst>
          <pc:docMk/>
          <pc:sldMk cId="3561811161" sldId="554"/>
        </pc:sldMkLst>
        <pc:spChg chg="mod">
          <ac:chgData name="Jeanot" userId="cdf441b5-59e9-4346-906c-b64ac00bf298" providerId="ADAL" clId="{A6D84276-2094-492D-A282-AE72DE449894}" dt="2021-07-15T11:33:10.961" v="0" actId="207"/>
          <ac:spMkLst>
            <pc:docMk/>
            <pc:sldMk cId="3561811161" sldId="554"/>
            <ac:spMk id="6" creationId="{61555BDE-2BEC-4009-B5C3-9F053B9AF5FB}"/>
          </ac:spMkLst>
        </pc:spChg>
      </pc:sldChg>
      <pc:sldChg chg="modSp mod modAnim">
        <pc:chgData name="Jeanot" userId="cdf441b5-59e9-4346-906c-b64ac00bf298" providerId="ADAL" clId="{A6D84276-2094-492D-A282-AE72DE449894}" dt="2021-07-15T11:34:43.955" v="5" actId="13926"/>
        <pc:sldMkLst>
          <pc:docMk/>
          <pc:sldMk cId="1389275171" sldId="555"/>
        </pc:sldMkLst>
        <pc:graphicFrameChg chg="modGraphic">
          <ac:chgData name="Jeanot" userId="cdf441b5-59e9-4346-906c-b64ac00bf298" providerId="ADAL" clId="{A6D84276-2094-492D-A282-AE72DE449894}" dt="2021-07-15T11:34:43.955" v="5" actId="13926"/>
          <ac:graphicFrameMkLst>
            <pc:docMk/>
            <pc:sldMk cId="1389275171" sldId="555"/>
            <ac:graphicFrameMk id="5" creationId="{0AAB35E6-9408-4F44-992E-1AA26B743C47}"/>
          </ac:graphicFrameMkLst>
        </pc:graphicFrameChg>
      </pc:sldChg>
      <pc:sldChg chg="modSp mod">
        <pc:chgData name="Jeanot" userId="cdf441b5-59e9-4346-906c-b64ac00bf298" providerId="ADAL" clId="{A6D84276-2094-492D-A282-AE72DE449894}" dt="2021-07-15T11:38:22.950" v="21" actId="12"/>
        <pc:sldMkLst>
          <pc:docMk/>
          <pc:sldMk cId="1727429125" sldId="556"/>
        </pc:sldMkLst>
        <pc:graphicFrameChg chg="modGraphic">
          <ac:chgData name="Jeanot" userId="cdf441b5-59e9-4346-906c-b64ac00bf298" providerId="ADAL" clId="{A6D84276-2094-492D-A282-AE72DE449894}" dt="2021-07-15T11:38:22.950" v="21" actId="12"/>
          <ac:graphicFrameMkLst>
            <pc:docMk/>
            <pc:sldMk cId="1727429125" sldId="556"/>
            <ac:graphicFrameMk id="5" creationId="{0AAB35E6-9408-4F44-992E-1AA26B743C47}"/>
          </ac:graphicFrameMkLst>
        </pc:graphicFrameChg>
      </pc:sldChg>
      <pc:sldChg chg="modSp mod">
        <pc:chgData name="Jeanot" userId="cdf441b5-59e9-4346-906c-b64ac00bf298" providerId="ADAL" clId="{A6D84276-2094-492D-A282-AE72DE449894}" dt="2021-07-15T11:35:05.064" v="7" actId="207"/>
        <pc:sldMkLst>
          <pc:docMk/>
          <pc:sldMk cId="975041049" sldId="560"/>
        </pc:sldMkLst>
        <pc:graphicFrameChg chg="modGraphic">
          <ac:chgData name="Jeanot" userId="cdf441b5-59e9-4346-906c-b64ac00bf298" providerId="ADAL" clId="{A6D84276-2094-492D-A282-AE72DE449894}" dt="2021-07-15T11:35:05.064" v="7" actId="207"/>
          <ac:graphicFrameMkLst>
            <pc:docMk/>
            <pc:sldMk cId="975041049" sldId="560"/>
            <ac:graphicFrameMk id="5" creationId="{0AAB35E6-9408-4F44-992E-1AA26B743C47}"/>
          </ac:graphicFrameMkLst>
        </pc:graphicFrameChg>
      </pc:sldChg>
      <pc:sldChg chg="modSp mod">
        <pc:chgData name="Jeanot" userId="cdf441b5-59e9-4346-906c-b64ac00bf298" providerId="ADAL" clId="{A6D84276-2094-492D-A282-AE72DE449894}" dt="2021-07-15T11:35:40.134" v="8" actId="207"/>
        <pc:sldMkLst>
          <pc:docMk/>
          <pc:sldMk cId="903592821" sldId="561"/>
        </pc:sldMkLst>
        <pc:graphicFrameChg chg="modGraphic">
          <ac:chgData name="Jeanot" userId="cdf441b5-59e9-4346-906c-b64ac00bf298" providerId="ADAL" clId="{A6D84276-2094-492D-A282-AE72DE449894}" dt="2021-07-15T11:35:40.134" v="8" actId="207"/>
          <ac:graphicFrameMkLst>
            <pc:docMk/>
            <pc:sldMk cId="903592821" sldId="561"/>
            <ac:graphicFrameMk id="5" creationId="{0AAB35E6-9408-4F44-992E-1AA26B743C47}"/>
          </ac:graphicFrameMkLst>
        </pc:graphicFrameChg>
      </pc:sldChg>
      <pc:sldChg chg="modSp mod">
        <pc:chgData name="Jeanot" userId="cdf441b5-59e9-4346-906c-b64ac00bf298" providerId="ADAL" clId="{A6D84276-2094-492D-A282-AE72DE449894}" dt="2021-07-15T11:36:51.232" v="13" actId="207"/>
        <pc:sldMkLst>
          <pc:docMk/>
          <pc:sldMk cId="3727364265" sldId="564"/>
        </pc:sldMkLst>
        <pc:graphicFrameChg chg="modGraphic">
          <ac:chgData name="Jeanot" userId="cdf441b5-59e9-4346-906c-b64ac00bf298" providerId="ADAL" clId="{A6D84276-2094-492D-A282-AE72DE449894}" dt="2021-07-15T11:36:51.232" v="13" actId="207"/>
          <ac:graphicFrameMkLst>
            <pc:docMk/>
            <pc:sldMk cId="3727364265" sldId="564"/>
            <ac:graphicFrameMk id="5" creationId="{0AAB35E6-9408-4F44-992E-1AA26B743C47}"/>
          </ac:graphicFrameMkLst>
        </pc:graphicFrameChg>
      </pc:sldChg>
      <pc:sldChg chg="modSp mod">
        <pc:chgData name="Jeanot" userId="cdf441b5-59e9-4346-906c-b64ac00bf298" providerId="ADAL" clId="{A6D84276-2094-492D-A282-AE72DE449894}" dt="2021-07-15T11:37:01.060" v="14" actId="207"/>
        <pc:sldMkLst>
          <pc:docMk/>
          <pc:sldMk cId="4199732112" sldId="565"/>
        </pc:sldMkLst>
        <pc:graphicFrameChg chg="modGraphic">
          <ac:chgData name="Jeanot" userId="cdf441b5-59e9-4346-906c-b64ac00bf298" providerId="ADAL" clId="{A6D84276-2094-492D-A282-AE72DE449894}" dt="2021-07-15T11:37:01.060" v="14" actId="207"/>
          <ac:graphicFrameMkLst>
            <pc:docMk/>
            <pc:sldMk cId="4199732112" sldId="565"/>
            <ac:graphicFrameMk id="5" creationId="{0AAB35E6-9408-4F44-992E-1AA26B743C47}"/>
          </ac:graphicFrameMkLst>
        </pc:graphicFrameChg>
      </pc:sldChg>
      <pc:sldChg chg="modSp mod">
        <pc:chgData name="Jeanot" userId="cdf441b5-59e9-4346-906c-b64ac00bf298" providerId="ADAL" clId="{A6D84276-2094-492D-A282-AE72DE449894}" dt="2021-07-15T11:37:42.220" v="16" actId="207"/>
        <pc:sldMkLst>
          <pc:docMk/>
          <pc:sldMk cId="1245639228" sldId="566"/>
        </pc:sldMkLst>
        <pc:graphicFrameChg chg="modGraphic">
          <ac:chgData name="Jeanot" userId="cdf441b5-59e9-4346-906c-b64ac00bf298" providerId="ADAL" clId="{A6D84276-2094-492D-A282-AE72DE449894}" dt="2021-07-15T11:37:42.220" v="16" actId="207"/>
          <ac:graphicFrameMkLst>
            <pc:docMk/>
            <pc:sldMk cId="1245639228" sldId="566"/>
            <ac:graphicFrameMk id="5" creationId="{0AAB35E6-9408-4F44-992E-1AA26B743C47}"/>
          </ac:graphicFrameMkLst>
        </pc:graphicFrameChg>
      </pc:sldChg>
      <pc:sldChg chg="modSp mod">
        <pc:chgData name="Jeanot" userId="cdf441b5-59e9-4346-906c-b64ac00bf298" providerId="ADAL" clId="{A6D84276-2094-492D-A282-AE72DE449894}" dt="2021-07-15T15:00:54" v="24" actId="20577"/>
        <pc:sldMkLst>
          <pc:docMk/>
          <pc:sldMk cId="3413285672" sldId="569"/>
        </pc:sldMkLst>
        <pc:spChg chg="mod">
          <ac:chgData name="Jeanot" userId="cdf441b5-59e9-4346-906c-b64ac00bf298" providerId="ADAL" clId="{A6D84276-2094-492D-A282-AE72DE449894}" dt="2021-07-15T15:00:54" v="24" actId="20577"/>
          <ac:spMkLst>
            <pc:docMk/>
            <pc:sldMk cId="3413285672" sldId="569"/>
            <ac:spMk id="3" creationId="{B59BFC0C-B67C-4E0C-B24C-B70E1CB676E2}"/>
          </ac:spMkLst>
        </pc:spChg>
      </pc:sldChg>
      <pc:sldChg chg="modSp mod">
        <pc:chgData name="Jeanot" userId="cdf441b5-59e9-4346-906c-b64ac00bf298" providerId="ADAL" clId="{A6D84276-2094-492D-A282-AE72DE449894}" dt="2021-07-15T11:38:03.402" v="18" actId="207"/>
        <pc:sldMkLst>
          <pc:docMk/>
          <pc:sldMk cId="1225491216" sldId="579"/>
        </pc:sldMkLst>
        <pc:graphicFrameChg chg="modGraphic">
          <ac:chgData name="Jeanot" userId="cdf441b5-59e9-4346-906c-b64ac00bf298" providerId="ADAL" clId="{A6D84276-2094-492D-A282-AE72DE449894}" dt="2021-07-15T11:38:03.402" v="18" actId="207"/>
          <ac:graphicFrameMkLst>
            <pc:docMk/>
            <pc:sldMk cId="1225491216" sldId="579"/>
            <ac:graphicFrameMk id="5" creationId="{0AAB35E6-9408-4F44-992E-1AA26B743C47}"/>
          </ac:graphicFrameMkLst>
        </pc:graphicFrameChg>
      </pc:sldChg>
      <pc:sldChg chg="modSp mod">
        <pc:chgData name="Jeanot" userId="cdf441b5-59e9-4346-906c-b64ac00bf298" providerId="ADAL" clId="{A6D84276-2094-492D-A282-AE72DE449894}" dt="2021-07-15T11:38:08.126" v="19" actId="207"/>
        <pc:sldMkLst>
          <pc:docMk/>
          <pc:sldMk cId="3403352093" sldId="580"/>
        </pc:sldMkLst>
        <pc:graphicFrameChg chg="modGraphic">
          <ac:chgData name="Jeanot" userId="cdf441b5-59e9-4346-906c-b64ac00bf298" providerId="ADAL" clId="{A6D84276-2094-492D-A282-AE72DE449894}" dt="2021-07-15T11:38:08.126" v="19" actId="207"/>
          <ac:graphicFrameMkLst>
            <pc:docMk/>
            <pc:sldMk cId="3403352093" sldId="580"/>
            <ac:graphicFrameMk id="5" creationId="{0AAB35E6-9408-4F44-992E-1AA26B743C47}"/>
          </ac:graphicFrameMkLst>
        </pc:graphicFrameChg>
      </pc:sldChg>
    </pc:docChg>
  </pc:docChgLst>
  <pc:docChgLst>
    <pc:chgData name="Ad Gerrits" userId="S::ad.gerrits@vng.nl::1e844392-3ac1-496e-b414-2cc5963c111d" providerId="AD" clId="Web-{1B78EEA4-593A-4ED3-B269-AC0DE36212B1}"/>
    <pc:docChg chg="addSld modSld">
      <pc:chgData name="Ad Gerrits" userId="S::ad.gerrits@vng.nl::1e844392-3ac1-496e-b414-2cc5963c111d" providerId="AD" clId="Web-{1B78EEA4-593A-4ED3-B269-AC0DE36212B1}" dt="2021-06-08T10:50:44.318" v="333" actId="20577"/>
      <pc:docMkLst>
        <pc:docMk/>
      </pc:docMkLst>
      <pc:sldChg chg="addSp delSp modSp new mod modClrScheme addAnim delAnim modAnim chgLayout">
        <pc:chgData name="Ad Gerrits" userId="S::ad.gerrits@vng.nl::1e844392-3ac1-496e-b414-2cc5963c111d" providerId="AD" clId="Web-{1B78EEA4-593A-4ED3-B269-AC0DE36212B1}" dt="2021-06-08T10:47:55.467" v="298"/>
        <pc:sldMkLst>
          <pc:docMk/>
          <pc:sldMk cId="1427937659" sldId="338"/>
        </pc:sldMkLst>
        <pc:spChg chg="mod ord">
          <ac:chgData name="Ad Gerrits" userId="S::ad.gerrits@vng.nl::1e844392-3ac1-496e-b414-2cc5963c111d" providerId="AD" clId="Web-{1B78EEA4-593A-4ED3-B269-AC0DE36212B1}" dt="2021-06-08T08:43:41.515" v="163"/>
          <ac:spMkLst>
            <pc:docMk/>
            <pc:sldMk cId="1427937659" sldId="338"/>
            <ac:spMk id="2" creationId="{51F4DC51-F47D-41A3-9C50-17AE042D6FC6}"/>
          </ac:spMkLst>
        </pc:spChg>
        <pc:spChg chg="del mod">
          <ac:chgData name="Ad Gerrits" userId="S::ad.gerrits@vng.nl::1e844392-3ac1-496e-b414-2cc5963c111d" providerId="AD" clId="Web-{1B78EEA4-593A-4ED3-B269-AC0DE36212B1}" dt="2021-06-08T08:43:23.499" v="162"/>
          <ac:spMkLst>
            <pc:docMk/>
            <pc:sldMk cId="1427937659" sldId="338"/>
            <ac:spMk id="3" creationId="{2C3305B2-0856-4B0F-AAE4-5F5F585326F2}"/>
          </ac:spMkLst>
        </pc:spChg>
        <pc:spChg chg="add mod">
          <ac:chgData name="Ad Gerrits" userId="S::ad.gerrits@vng.nl::1e844392-3ac1-496e-b414-2cc5963c111d" providerId="AD" clId="Web-{1B78EEA4-593A-4ED3-B269-AC0DE36212B1}" dt="2021-06-08T09:12:19.927" v="286" actId="14100"/>
          <ac:spMkLst>
            <pc:docMk/>
            <pc:sldMk cId="1427937659" sldId="338"/>
            <ac:spMk id="4" creationId="{7E0E59C3-633F-46B9-8909-19465320A74D}"/>
          </ac:spMkLst>
        </pc:spChg>
        <pc:spChg chg="add mod">
          <ac:chgData name="Ad Gerrits" userId="S::ad.gerrits@vng.nl::1e844392-3ac1-496e-b414-2cc5963c111d" providerId="AD" clId="Web-{1B78EEA4-593A-4ED3-B269-AC0DE36212B1}" dt="2021-06-08T09:12:46.521" v="288" actId="20577"/>
          <ac:spMkLst>
            <pc:docMk/>
            <pc:sldMk cId="1427937659" sldId="338"/>
            <ac:spMk id="5" creationId="{94B30C14-C2E5-460C-9D4C-76D642607D76}"/>
          </ac:spMkLst>
        </pc:spChg>
        <pc:spChg chg="add mod">
          <ac:chgData name="Ad Gerrits" userId="S::ad.gerrits@vng.nl::1e844392-3ac1-496e-b414-2cc5963c111d" providerId="AD" clId="Web-{1B78EEA4-593A-4ED3-B269-AC0DE36212B1}" dt="2021-06-08T09:12:09.411" v="284" actId="1076"/>
          <ac:spMkLst>
            <pc:docMk/>
            <pc:sldMk cId="1427937659" sldId="338"/>
            <ac:spMk id="6" creationId="{62691796-9A7F-48F1-8EFD-502E6A571DF5}"/>
          </ac:spMkLst>
        </pc:spChg>
        <pc:spChg chg="add mod">
          <ac:chgData name="Ad Gerrits" userId="S::ad.gerrits@vng.nl::1e844392-3ac1-496e-b414-2cc5963c111d" providerId="AD" clId="Web-{1B78EEA4-593A-4ED3-B269-AC0DE36212B1}" dt="2021-06-08T09:12:14.458" v="285" actId="1076"/>
          <ac:spMkLst>
            <pc:docMk/>
            <pc:sldMk cId="1427937659" sldId="338"/>
            <ac:spMk id="7" creationId="{938D0DDC-41AB-4B21-9062-B9D54CC17F7C}"/>
          </ac:spMkLst>
        </pc:spChg>
        <pc:spChg chg="add mod">
          <ac:chgData name="Ad Gerrits" userId="S::ad.gerrits@vng.nl::1e844392-3ac1-496e-b414-2cc5963c111d" providerId="AD" clId="Web-{1B78EEA4-593A-4ED3-B269-AC0DE36212B1}" dt="2021-06-08T09:12:23.005" v="287" actId="14100"/>
          <ac:spMkLst>
            <pc:docMk/>
            <pc:sldMk cId="1427937659" sldId="338"/>
            <ac:spMk id="8" creationId="{B58553DA-255A-4D9A-A116-069CD8BAAF72}"/>
          </ac:spMkLst>
        </pc:spChg>
        <pc:spChg chg="add del mod">
          <ac:chgData name="Ad Gerrits" userId="S::ad.gerrits@vng.nl::1e844392-3ac1-496e-b414-2cc5963c111d" providerId="AD" clId="Web-{1B78EEA4-593A-4ED3-B269-AC0DE36212B1}" dt="2021-06-08T08:43:41.515" v="163"/>
          <ac:spMkLst>
            <pc:docMk/>
            <pc:sldMk cId="1427937659" sldId="338"/>
            <ac:spMk id="10" creationId="{246CFC5F-6D25-4DE8-88F2-FC4876F17624}"/>
          </ac:spMkLst>
        </pc:spChg>
        <pc:inkChg chg="add del">
          <ac:chgData name="Ad Gerrits" userId="S::ad.gerrits@vng.nl::1e844392-3ac1-496e-b414-2cc5963c111d" providerId="AD" clId="Web-{1B78EEA4-593A-4ED3-B269-AC0DE36212B1}" dt="2021-06-08T10:47:26.559" v="290"/>
          <ac:inkMkLst>
            <pc:docMk/>
            <pc:sldMk cId="1427937659" sldId="338"/>
            <ac:inkMk id="3" creationId="{F51C3CEE-5FAA-4F83-A736-39E08FE1AF07}"/>
          </ac:inkMkLst>
        </pc:inkChg>
        <pc:inkChg chg="add del">
          <ac:chgData name="Ad Gerrits" userId="S::ad.gerrits@vng.nl::1e844392-3ac1-496e-b414-2cc5963c111d" providerId="AD" clId="Web-{1B78EEA4-593A-4ED3-B269-AC0DE36212B1}" dt="2021-06-08T10:47:29.512" v="292"/>
          <ac:inkMkLst>
            <pc:docMk/>
            <pc:sldMk cId="1427937659" sldId="338"/>
            <ac:inkMk id="9" creationId="{99126D04-C2F9-4944-B288-F9EA28176709}"/>
          </ac:inkMkLst>
        </pc:inkChg>
        <pc:inkChg chg="add del">
          <ac:chgData name="Ad Gerrits" userId="S::ad.gerrits@vng.nl::1e844392-3ac1-496e-b414-2cc5963c111d" providerId="AD" clId="Web-{1B78EEA4-593A-4ED3-B269-AC0DE36212B1}" dt="2021-06-08T10:47:55.467" v="298"/>
          <ac:inkMkLst>
            <pc:docMk/>
            <pc:sldMk cId="1427937659" sldId="338"/>
            <ac:inkMk id="10" creationId="{8CC47B9D-98CE-451C-8119-BEF2366A6463}"/>
          </ac:inkMkLst>
        </pc:inkChg>
        <pc:inkChg chg="add del">
          <ac:chgData name="Ad Gerrits" userId="S::ad.gerrits@vng.nl::1e844392-3ac1-496e-b414-2cc5963c111d" providerId="AD" clId="Web-{1B78EEA4-593A-4ED3-B269-AC0DE36212B1}" dt="2021-06-08T10:47:40.513" v="297"/>
          <ac:inkMkLst>
            <pc:docMk/>
            <pc:sldMk cId="1427937659" sldId="338"/>
            <ac:inkMk id="11" creationId="{0C3E5BAC-2A2A-477E-A9EB-17A761A9671D}"/>
          </ac:inkMkLst>
        </pc:inkChg>
        <pc:inkChg chg="add del">
          <ac:chgData name="Ad Gerrits" userId="S::ad.gerrits@vng.nl::1e844392-3ac1-496e-b414-2cc5963c111d" providerId="AD" clId="Web-{1B78EEA4-593A-4ED3-B269-AC0DE36212B1}" dt="2021-06-08T10:47:37.747" v="296"/>
          <ac:inkMkLst>
            <pc:docMk/>
            <pc:sldMk cId="1427937659" sldId="338"/>
            <ac:inkMk id="12" creationId="{715E4FEF-CE9F-4FA9-8A51-23A0417E150D}"/>
          </ac:inkMkLst>
        </pc:inkChg>
      </pc:sldChg>
      <pc:sldChg chg="new">
        <pc:chgData name="Ad Gerrits" userId="S::ad.gerrits@vng.nl::1e844392-3ac1-496e-b414-2cc5963c111d" providerId="AD" clId="Web-{1B78EEA4-593A-4ED3-B269-AC0DE36212B1}" dt="2021-06-08T09:10:18.955" v="264"/>
        <pc:sldMkLst>
          <pc:docMk/>
          <pc:sldMk cId="2134329141" sldId="339"/>
        </pc:sldMkLst>
      </pc:sldChg>
      <pc:sldChg chg="addSp modSp new mod modClrScheme chgLayout">
        <pc:chgData name="Ad Gerrits" userId="S::ad.gerrits@vng.nl::1e844392-3ac1-496e-b414-2cc5963c111d" providerId="AD" clId="Web-{1B78EEA4-593A-4ED3-B269-AC0DE36212B1}" dt="2021-06-08T10:50:29.177" v="328" actId="20577"/>
        <pc:sldMkLst>
          <pc:docMk/>
          <pc:sldMk cId="3752208645" sldId="340"/>
        </pc:sldMkLst>
        <pc:spChg chg="mod ord">
          <ac:chgData name="Ad Gerrits" userId="S::ad.gerrits@vng.nl::1e844392-3ac1-496e-b414-2cc5963c111d" providerId="AD" clId="Web-{1B78EEA4-593A-4ED3-B269-AC0DE36212B1}" dt="2021-06-08T10:48:57.985" v="308"/>
          <ac:spMkLst>
            <pc:docMk/>
            <pc:sldMk cId="3752208645" sldId="340"/>
            <ac:spMk id="2" creationId="{D35DF8E4-ECD7-43EB-91C3-AD59A42F1275}"/>
          </ac:spMkLst>
        </pc:spChg>
        <pc:spChg chg="add mod ord">
          <ac:chgData name="Ad Gerrits" userId="S::ad.gerrits@vng.nl::1e844392-3ac1-496e-b414-2cc5963c111d" providerId="AD" clId="Web-{1B78EEA4-593A-4ED3-B269-AC0DE36212B1}" dt="2021-06-08T10:50:29.177" v="328" actId="20577"/>
          <ac:spMkLst>
            <pc:docMk/>
            <pc:sldMk cId="3752208645" sldId="340"/>
            <ac:spMk id="3" creationId="{E7344863-1AB2-4D1F-9C0E-B93B8D24C88E}"/>
          </ac:spMkLst>
        </pc:spChg>
      </pc:sldChg>
      <pc:sldChg chg="modSp new">
        <pc:chgData name="Ad Gerrits" userId="S::ad.gerrits@vng.nl::1e844392-3ac1-496e-b414-2cc5963c111d" providerId="AD" clId="Web-{1B78EEA4-593A-4ED3-B269-AC0DE36212B1}" dt="2021-06-08T10:50:44.318" v="333" actId="20577"/>
        <pc:sldMkLst>
          <pc:docMk/>
          <pc:sldMk cId="1228213587" sldId="341"/>
        </pc:sldMkLst>
        <pc:spChg chg="mod">
          <ac:chgData name="Ad Gerrits" userId="S::ad.gerrits@vng.nl::1e844392-3ac1-496e-b414-2cc5963c111d" providerId="AD" clId="Web-{1B78EEA4-593A-4ED3-B269-AC0DE36212B1}" dt="2021-06-08T10:50:44.318" v="333" actId="20577"/>
          <ac:spMkLst>
            <pc:docMk/>
            <pc:sldMk cId="1228213587" sldId="341"/>
            <ac:spMk id="2" creationId="{27A06983-F41D-45D9-881A-C659DC5D322F}"/>
          </ac:spMkLst>
        </pc:spChg>
      </pc:sldChg>
    </pc:docChg>
  </pc:docChgLst>
  <pc:docChgLst>
    <pc:chgData name="Jeanot" userId="cdf441b5-59e9-4346-906c-b64ac00bf298" providerId="ADAL" clId="{2825274B-5FFC-467C-A208-7879426A4CB5}"/>
    <pc:docChg chg="custSel delSld modSld">
      <pc:chgData name="Jeanot" userId="cdf441b5-59e9-4346-906c-b64ac00bf298" providerId="ADAL" clId="{2825274B-5FFC-467C-A208-7879426A4CB5}" dt="2021-06-30T12:49:03.782" v="37" actId="6549"/>
      <pc:docMkLst>
        <pc:docMk/>
      </pc:docMkLst>
      <pc:sldChg chg="modSp mod">
        <pc:chgData name="Jeanot" userId="cdf441b5-59e9-4346-906c-b64ac00bf298" providerId="ADAL" clId="{2825274B-5FFC-467C-A208-7879426A4CB5}" dt="2021-06-30T12:47:30.138" v="16" actId="20577"/>
        <pc:sldMkLst>
          <pc:docMk/>
          <pc:sldMk cId="3398439033" sldId="302"/>
        </pc:sldMkLst>
        <pc:spChg chg="mod">
          <ac:chgData name="Jeanot" userId="cdf441b5-59e9-4346-906c-b64ac00bf298" providerId="ADAL" clId="{2825274B-5FFC-467C-A208-7879426A4CB5}" dt="2021-06-30T12:47:30.138" v="16" actId="20577"/>
          <ac:spMkLst>
            <pc:docMk/>
            <pc:sldMk cId="3398439033" sldId="302"/>
            <ac:spMk id="3" creationId="{E731D272-C428-42F4-90B2-BF60FAB2D7F1}"/>
          </ac:spMkLst>
        </pc:spChg>
      </pc:sldChg>
      <pc:sldChg chg="modSp mod">
        <pc:chgData name="Jeanot" userId="cdf441b5-59e9-4346-906c-b64ac00bf298" providerId="ADAL" clId="{2825274B-5FFC-467C-A208-7879426A4CB5}" dt="2021-06-30T12:49:03.782" v="37" actId="6549"/>
        <pc:sldMkLst>
          <pc:docMk/>
          <pc:sldMk cId="4285623285" sldId="316"/>
        </pc:sldMkLst>
        <pc:spChg chg="mod">
          <ac:chgData name="Jeanot" userId="cdf441b5-59e9-4346-906c-b64ac00bf298" providerId="ADAL" clId="{2825274B-5FFC-467C-A208-7879426A4CB5}" dt="2021-06-30T12:49:03.782" v="37" actId="6549"/>
          <ac:spMkLst>
            <pc:docMk/>
            <pc:sldMk cId="4285623285" sldId="316"/>
            <ac:spMk id="3" creationId="{52E91E86-C784-4339-95A7-E248E3A8DDBA}"/>
          </ac:spMkLst>
        </pc:spChg>
      </pc:sldChg>
      <pc:sldChg chg="delSp del mod">
        <pc:chgData name="Jeanot" userId="cdf441b5-59e9-4346-906c-b64ac00bf298" providerId="ADAL" clId="{2825274B-5FFC-467C-A208-7879426A4CB5}" dt="2021-06-30T12:48:16.369" v="18" actId="47"/>
        <pc:sldMkLst>
          <pc:docMk/>
          <pc:sldMk cId="3550390120" sldId="335"/>
        </pc:sldMkLst>
        <pc:picChg chg="del">
          <ac:chgData name="Jeanot" userId="cdf441b5-59e9-4346-906c-b64ac00bf298" providerId="ADAL" clId="{2825274B-5FFC-467C-A208-7879426A4CB5}" dt="2021-06-30T12:48:12.334" v="17" actId="478"/>
          <ac:picMkLst>
            <pc:docMk/>
            <pc:sldMk cId="3550390120" sldId="335"/>
            <ac:picMk id="3" creationId="{45DCBCC1-75EE-4F11-9B6D-4A03F607892A}"/>
          </ac:picMkLst>
        </pc:picChg>
      </pc:sldChg>
      <pc:sldChg chg="del">
        <pc:chgData name="Jeanot" userId="cdf441b5-59e9-4346-906c-b64ac00bf298" providerId="ADAL" clId="{2825274B-5FFC-467C-A208-7879426A4CB5}" dt="2021-06-30T12:48:48.855" v="19" actId="47"/>
        <pc:sldMkLst>
          <pc:docMk/>
          <pc:sldMk cId="3925748139" sldId="337"/>
        </pc:sldMkLst>
      </pc:sldChg>
    </pc:docChg>
  </pc:docChgLst>
  <pc:docChgLst>
    <pc:chgData name="Ad Gerrits" userId="S::ad.gerrits@vng.nl::1e844392-3ac1-496e-b414-2cc5963c111d" providerId="AD" clId="Web-{B9AD6D46-7E1E-4C45-B04D-F0AFD77EFD44}"/>
    <pc:docChg chg="modSld">
      <pc:chgData name="Ad Gerrits" userId="S::ad.gerrits@vng.nl::1e844392-3ac1-496e-b414-2cc5963c111d" providerId="AD" clId="Web-{B9AD6D46-7E1E-4C45-B04D-F0AFD77EFD44}" dt="2021-04-22T22:07:13.335" v="59"/>
      <pc:docMkLst>
        <pc:docMk/>
      </pc:docMkLst>
      <pc:sldChg chg="modSp">
        <pc:chgData name="Ad Gerrits" userId="S::ad.gerrits@vng.nl::1e844392-3ac1-496e-b414-2cc5963c111d" providerId="AD" clId="Web-{B9AD6D46-7E1E-4C45-B04D-F0AFD77EFD44}" dt="2021-04-22T22:07:13.335" v="59"/>
        <pc:sldMkLst>
          <pc:docMk/>
          <pc:sldMk cId="4273443926" sldId="315"/>
        </pc:sldMkLst>
        <pc:graphicFrameChg chg="mod modGraphic">
          <ac:chgData name="Ad Gerrits" userId="S::ad.gerrits@vng.nl::1e844392-3ac1-496e-b414-2cc5963c111d" providerId="AD" clId="Web-{B9AD6D46-7E1E-4C45-B04D-F0AFD77EFD44}" dt="2021-04-22T22:07:13.335" v="59"/>
          <ac:graphicFrameMkLst>
            <pc:docMk/>
            <pc:sldMk cId="4273443926" sldId="315"/>
            <ac:graphicFrameMk id="6" creationId="{33FDD64A-F5F7-4005-9B58-D17FF8836AEC}"/>
          </ac:graphicFrameMkLst>
        </pc:graphicFrameChg>
      </pc:sldChg>
    </pc:docChg>
  </pc:docChgLst>
  <pc:docChgLst>
    <pc:chgData name="Ad Gerrits" userId="S::ad.gerrits@vng.nl::1e844392-3ac1-496e-b414-2cc5963c111d" providerId="AD" clId="Web-{EDFAC09F-0098-2000-B87B-A4A79E43B2CD}"/>
    <pc:docChg chg="modSld">
      <pc:chgData name="Ad Gerrits" userId="S::ad.gerrits@vng.nl::1e844392-3ac1-496e-b414-2cc5963c111d" providerId="AD" clId="Web-{EDFAC09F-0098-2000-B87B-A4A79E43B2CD}" dt="2021-04-23T07:02:05.613" v="103" actId="20577"/>
      <pc:docMkLst>
        <pc:docMk/>
      </pc:docMkLst>
      <pc:sldChg chg="modSp">
        <pc:chgData name="Ad Gerrits" userId="S::ad.gerrits@vng.nl::1e844392-3ac1-496e-b414-2cc5963c111d" providerId="AD" clId="Web-{EDFAC09F-0098-2000-B87B-A4A79E43B2CD}" dt="2021-04-23T07:02:05.613" v="103" actId="20577"/>
        <pc:sldMkLst>
          <pc:docMk/>
          <pc:sldMk cId="3739579382" sldId="307"/>
        </pc:sldMkLst>
        <pc:spChg chg="mod">
          <ac:chgData name="Ad Gerrits" userId="S::ad.gerrits@vng.nl::1e844392-3ac1-496e-b414-2cc5963c111d" providerId="AD" clId="Web-{EDFAC09F-0098-2000-B87B-A4A79E43B2CD}" dt="2021-04-23T06:55:28.026" v="4" actId="20577"/>
          <ac:spMkLst>
            <pc:docMk/>
            <pc:sldMk cId="3739579382" sldId="307"/>
            <ac:spMk id="8" creationId="{F87BCC59-A4E0-468F-875C-C1241FFDBC19}"/>
          </ac:spMkLst>
        </pc:spChg>
        <pc:spChg chg="mod">
          <ac:chgData name="Ad Gerrits" userId="S::ad.gerrits@vng.nl::1e844392-3ac1-496e-b414-2cc5963c111d" providerId="AD" clId="Web-{EDFAC09F-0098-2000-B87B-A4A79E43B2CD}" dt="2021-04-23T07:02:05.613" v="103" actId="20577"/>
          <ac:spMkLst>
            <pc:docMk/>
            <pc:sldMk cId="3739579382" sldId="307"/>
            <ac:spMk id="36" creationId="{642A3317-3A21-40D3-B296-41789702B9D0}"/>
          </ac:spMkLst>
        </pc:spChg>
      </pc:sldChg>
    </pc:docChg>
  </pc:docChgLst>
  <pc:docChgLst>
    <pc:chgData name="Jeanot Bijpost" userId="cdf441b5-59e9-4346-906c-b64ac00bf298" providerId="ADAL" clId="{FDFD5E74-74B5-4146-AA11-18029061B9AA}"/>
    <pc:docChg chg="undo custSel addSld delSld modSld sldOrd">
      <pc:chgData name="Jeanot Bijpost" userId="cdf441b5-59e9-4346-906c-b64ac00bf298" providerId="ADAL" clId="{FDFD5E74-74B5-4146-AA11-18029061B9AA}" dt="2021-08-26T15:08:12.062" v="14999" actId="478"/>
      <pc:docMkLst>
        <pc:docMk/>
      </pc:docMkLst>
      <pc:sldChg chg="del ord">
        <pc:chgData name="Jeanot Bijpost" userId="cdf441b5-59e9-4346-906c-b64ac00bf298" providerId="ADAL" clId="{FDFD5E74-74B5-4146-AA11-18029061B9AA}" dt="2021-08-26T07:36:58.780" v="3069" actId="2696"/>
        <pc:sldMkLst>
          <pc:docMk/>
          <pc:sldMk cId="3578065601" sldId="276"/>
        </pc:sldMkLst>
      </pc:sldChg>
      <pc:sldChg chg="modSp mod">
        <pc:chgData name="Jeanot Bijpost" userId="cdf441b5-59e9-4346-906c-b64ac00bf298" providerId="ADAL" clId="{FDFD5E74-74B5-4146-AA11-18029061B9AA}" dt="2021-08-26T11:50:56.286" v="14708" actId="20577"/>
        <pc:sldMkLst>
          <pc:docMk/>
          <pc:sldMk cId="716239402" sldId="303"/>
        </pc:sldMkLst>
        <pc:spChg chg="mod">
          <ac:chgData name="Jeanot Bijpost" userId="cdf441b5-59e9-4346-906c-b64ac00bf298" providerId="ADAL" clId="{FDFD5E74-74B5-4146-AA11-18029061B9AA}" dt="2021-08-26T11:50:56.286" v="14708" actId="20577"/>
          <ac:spMkLst>
            <pc:docMk/>
            <pc:sldMk cId="716239402" sldId="303"/>
            <ac:spMk id="3" creationId="{B5B6DABD-4F1D-4D60-A530-598FE643A5CC}"/>
          </ac:spMkLst>
        </pc:spChg>
      </pc:sldChg>
      <pc:sldChg chg="del ord">
        <pc:chgData name="Jeanot Bijpost" userId="cdf441b5-59e9-4346-906c-b64ac00bf298" providerId="ADAL" clId="{FDFD5E74-74B5-4146-AA11-18029061B9AA}" dt="2021-08-26T07:18:19.607" v="2140" actId="2696"/>
        <pc:sldMkLst>
          <pc:docMk/>
          <pc:sldMk cId="705409891" sldId="308"/>
        </pc:sldMkLst>
      </pc:sldChg>
      <pc:sldChg chg="del ord">
        <pc:chgData name="Jeanot Bijpost" userId="cdf441b5-59e9-4346-906c-b64ac00bf298" providerId="ADAL" clId="{FDFD5E74-74B5-4146-AA11-18029061B9AA}" dt="2021-08-26T06:47:00.629" v="126" actId="2696"/>
        <pc:sldMkLst>
          <pc:docMk/>
          <pc:sldMk cId="3710695998" sldId="312"/>
        </pc:sldMkLst>
      </pc:sldChg>
      <pc:sldChg chg="del ord">
        <pc:chgData name="Jeanot Bijpost" userId="cdf441b5-59e9-4346-906c-b64ac00bf298" providerId="ADAL" clId="{FDFD5E74-74B5-4146-AA11-18029061B9AA}" dt="2021-08-26T06:50:14.104" v="445" actId="2696"/>
        <pc:sldMkLst>
          <pc:docMk/>
          <pc:sldMk cId="1453346361" sldId="314"/>
        </pc:sldMkLst>
      </pc:sldChg>
      <pc:sldChg chg="delSp add del mod ord modAnim modShow">
        <pc:chgData name="Jeanot Bijpost" userId="cdf441b5-59e9-4346-906c-b64ac00bf298" providerId="ADAL" clId="{FDFD5E74-74B5-4146-AA11-18029061B9AA}" dt="2021-08-26T07:31:59.923" v="2363" actId="2696"/>
        <pc:sldMkLst>
          <pc:docMk/>
          <pc:sldMk cId="3516721921" sldId="548"/>
        </pc:sldMkLst>
        <pc:spChg chg="del">
          <ac:chgData name="Jeanot Bijpost" userId="cdf441b5-59e9-4346-906c-b64ac00bf298" providerId="ADAL" clId="{FDFD5E74-74B5-4146-AA11-18029061B9AA}" dt="2021-08-26T06:52:26.253" v="630" actId="478"/>
          <ac:spMkLst>
            <pc:docMk/>
            <pc:sldMk cId="3516721921" sldId="548"/>
            <ac:spMk id="19" creationId="{CC00ADAB-CBF7-4D84-867B-CB20736BBF29}"/>
          </ac:spMkLst>
        </pc:spChg>
      </pc:sldChg>
      <pc:sldChg chg="del ord">
        <pc:chgData name="Jeanot Bijpost" userId="cdf441b5-59e9-4346-906c-b64ac00bf298" providerId="ADAL" clId="{FDFD5E74-74B5-4146-AA11-18029061B9AA}" dt="2021-08-26T07:37:10.316" v="3072" actId="2696"/>
        <pc:sldMkLst>
          <pc:docMk/>
          <pc:sldMk cId="2115330072" sldId="551"/>
        </pc:sldMkLst>
      </pc:sldChg>
      <pc:sldChg chg="del ord">
        <pc:chgData name="Jeanot Bijpost" userId="cdf441b5-59e9-4346-906c-b64ac00bf298" providerId="ADAL" clId="{FDFD5E74-74B5-4146-AA11-18029061B9AA}" dt="2021-08-26T07:37:08.408" v="3070" actId="2696"/>
        <pc:sldMkLst>
          <pc:docMk/>
          <pc:sldMk cId="1599384197" sldId="552"/>
        </pc:sldMkLst>
      </pc:sldChg>
      <pc:sldChg chg="modSp mod ord">
        <pc:chgData name="Jeanot Bijpost" userId="cdf441b5-59e9-4346-906c-b64ac00bf298" providerId="ADAL" clId="{FDFD5E74-74B5-4146-AA11-18029061B9AA}" dt="2021-08-26T08:14:24.636" v="5769" actId="13926"/>
        <pc:sldMkLst>
          <pc:docMk/>
          <pc:sldMk cId="3561811161" sldId="554"/>
        </pc:sldMkLst>
        <pc:spChg chg="mod">
          <ac:chgData name="Jeanot Bijpost" userId="cdf441b5-59e9-4346-906c-b64ac00bf298" providerId="ADAL" clId="{FDFD5E74-74B5-4146-AA11-18029061B9AA}" dt="2021-08-26T08:14:24.636" v="5769" actId="13926"/>
          <ac:spMkLst>
            <pc:docMk/>
            <pc:sldMk cId="3561811161" sldId="554"/>
            <ac:spMk id="3" creationId="{194972BB-FC00-4A84-ABA8-2D9088E6FA21}"/>
          </ac:spMkLst>
        </pc:spChg>
      </pc:sldChg>
      <pc:sldChg chg="del">
        <pc:chgData name="Jeanot Bijpost" userId="cdf441b5-59e9-4346-906c-b64ac00bf298" providerId="ADAL" clId="{FDFD5E74-74B5-4146-AA11-18029061B9AA}" dt="2021-08-26T07:47:58.772" v="3446" actId="2696"/>
        <pc:sldMkLst>
          <pc:docMk/>
          <pc:sldMk cId="1389275171" sldId="555"/>
        </pc:sldMkLst>
      </pc:sldChg>
      <pc:sldChg chg="addSp delSp modSp mod addAnim delAnim modAnim">
        <pc:chgData name="Jeanot Bijpost" userId="cdf441b5-59e9-4346-906c-b64ac00bf298" providerId="ADAL" clId="{FDFD5E74-74B5-4146-AA11-18029061B9AA}" dt="2021-08-26T12:01:27.291" v="14903" actId="20577"/>
        <pc:sldMkLst>
          <pc:docMk/>
          <pc:sldMk cId="1727429125" sldId="556"/>
        </pc:sldMkLst>
        <pc:spChg chg="del">
          <ac:chgData name="Jeanot Bijpost" userId="cdf441b5-59e9-4346-906c-b64ac00bf298" providerId="ADAL" clId="{FDFD5E74-74B5-4146-AA11-18029061B9AA}" dt="2021-08-26T08:31:10.695" v="6087" actId="478"/>
          <ac:spMkLst>
            <pc:docMk/>
            <pc:sldMk cId="1727429125" sldId="556"/>
            <ac:spMk id="4" creationId="{2AD5DEC4-C816-46E9-B8B1-86878FCD9F5A}"/>
          </ac:spMkLst>
        </pc:spChg>
        <pc:spChg chg="add mod">
          <ac:chgData name="Jeanot Bijpost" userId="cdf441b5-59e9-4346-906c-b64ac00bf298" providerId="ADAL" clId="{FDFD5E74-74B5-4146-AA11-18029061B9AA}" dt="2021-08-26T12:01:27.291" v="14903" actId="20577"/>
          <ac:spMkLst>
            <pc:docMk/>
            <pc:sldMk cId="1727429125" sldId="556"/>
            <ac:spMk id="6" creationId="{5BAB7B10-7177-A44F-8865-3958AAEF28C0}"/>
          </ac:spMkLst>
        </pc:spChg>
      </pc:sldChg>
      <pc:sldChg chg="del ord">
        <pc:chgData name="Jeanot Bijpost" userId="cdf441b5-59e9-4346-906c-b64ac00bf298" providerId="ADAL" clId="{FDFD5E74-74B5-4146-AA11-18029061B9AA}" dt="2021-08-26T07:52:20.033" v="3914" actId="2696"/>
        <pc:sldMkLst>
          <pc:docMk/>
          <pc:sldMk cId="11117141" sldId="557"/>
        </pc:sldMkLst>
      </pc:sldChg>
      <pc:sldChg chg="modSp add del mod">
        <pc:chgData name="Jeanot Bijpost" userId="cdf441b5-59e9-4346-906c-b64ac00bf298" providerId="ADAL" clId="{FDFD5E74-74B5-4146-AA11-18029061B9AA}" dt="2021-08-26T10:43:38.845" v="10040" actId="2696"/>
        <pc:sldMkLst>
          <pc:docMk/>
          <pc:sldMk cId="3836967507" sldId="558"/>
        </pc:sldMkLst>
        <pc:spChg chg="mod">
          <ac:chgData name="Jeanot Bijpost" userId="cdf441b5-59e9-4346-906c-b64ac00bf298" providerId="ADAL" clId="{FDFD5E74-74B5-4146-AA11-18029061B9AA}" dt="2021-08-26T08:55:15.931" v="6089" actId="1076"/>
          <ac:spMkLst>
            <pc:docMk/>
            <pc:sldMk cId="3836967507" sldId="558"/>
            <ac:spMk id="5" creationId="{3FC9CEDB-3421-4E8F-BC27-EE89CC8C189A}"/>
          </ac:spMkLst>
        </pc:spChg>
      </pc:sldChg>
      <pc:sldChg chg="del">
        <pc:chgData name="Jeanot Bijpost" userId="cdf441b5-59e9-4346-906c-b64ac00bf298" providerId="ADAL" clId="{FDFD5E74-74B5-4146-AA11-18029061B9AA}" dt="2021-08-26T10:45:26.227" v="10265" actId="2696"/>
        <pc:sldMkLst>
          <pc:docMk/>
          <pc:sldMk cId="975041049" sldId="560"/>
        </pc:sldMkLst>
      </pc:sldChg>
      <pc:sldChg chg="addSp delSp modSp mod modAnim">
        <pc:chgData name="Jeanot Bijpost" userId="cdf441b5-59e9-4346-906c-b64ac00bf298" providerId="ADAL" clId="{FDFD5E74-74B5-4146-AA11-18029061B9AA}" dt="2021-08-26T12:04:31.330" v="14961"/>
        <pc:sldMkLst>
          <pc:docMk/>
          <pc:sldMk cId="903592821" sldId="561"/>
        </pc:sldMkLst>
        <pc:spChg chg="add del mod">
          <ac:chgData name="Jeanot Bijpost" userId="cdf441b5-59e9-4346-906c-b64ac00bf298" providerId="ADAL" clId="{FDFD5E74-74B5-4146-AA11-18029061B9AA}" dt="2021-08-26T10:51:55.734" v="10599" actId="478"/>
          <ac:spMkLst>
            <pc:docMk/>
            <pc:sldMk cId="903592821" sldId="561"/>
            <ac:spMk id="4" creationId="{0B6A57CE-26E0-7B41-B098-15261CC4BA61}"/>
          </ac:spMkLst>
        </pc:spChg>
        <pc:spChg chg="add mod">
          <ac:chgData name="Jeanot Bijpost" userId="cdf441b5-59e9-4346-906c-b64ac00bf298" providerId="ADAL" clId="{FDFD5E74-74B5-4146-AA11-18029061B9AA}" dt="2021-08-26T11:03:17.615" v="11421" actId="20577"/>
          <ac:spMkLst>
            <pc:docMk/>
            <pc:sldMk cId="903592821" sldId="561"/>
            <ac:spMk id="6" creationId="{270A70EC-FF1D-BB4C-9414-8364DBB41DE8}"/>
          </ac:spMkLst>
        </pc:spChg>
      </pc:sldChg>
      <pc:sldChg chg="addSp delSp modSp mod delAnim modAnim">
        <pc:chgData name="Jeanot Bijpost" userId="cdf441b5-59e9-4346-906c-b64ac00bf298" providerId="ADAL" clId="{FDFD5E74-74B5-4146-AA11-18029061B9AA}" dt="2021-08-26T12:06:52.950" v="14984" actId="1076"/>
        <pc:sldMkLst>
          <pc:docMk/>
          <pc:sldMk cId="2783072462" sldId="562"/>
        </pc:sldMkLst>
        <pc:spChg chg="mod">
          <ac:chgData name="Jeanot Bijpost" userId="cdf441b5-59e9-4346-906c-b64ac00bf298" providerId="ADAL" clId="{FDFD5E74-74B5-4146-AA11-18029061B9AA}" dt="2021-08-26T11:01:20.230" v="11356" actId="20577"/>
          <ac:spMkLst>
            <pc:docMk/>
            <pc:sldMk cId="2783072462" sldId="562"/>
            <ac:spMk id="3" creationId="{CCDFB4E7-D521-4A1B-B00B-ED32AE33CBC5}"/>
          </ac:spMkLst>
        </pc:spChg>
        <pc:spChg chg="del">
          <ac:chgData name="Jeanot Bijpost" userId="cdf441b5-59e9-4346-906c-b64ac00bf298" providerId="ADAL" clId="{FDFD5E74-74B5-4146-AA11-18029061B9AA}" dt="2021-08-26T10:58:59.174" v="11226" actId="478"/>
          <ac:spMkLst>
            <pc:docMk/>
            <pc:sldMk cId="2783072462" sldId="562"/>
            <ac:spMk id="16" creationId="{9E046BDD-7D9F-4B3B-BE41-B448EFBC4ED9}"/>
          </ac:spMkLst>
        </pc:spChg>
        <pc:spChg chg="add mod">
          <ac:chgData name="Jeanot Bijpost" userId="cdf441b5-59e9-4346-906c-b64ac00bf298" providerId="ADAL" clId="{FDFD5E74-74B5-4146-AA11-18029061B9AA}" dt="2021-08-26T12:06:52.950" v="14984" actId="1076"/>
          <ac:spMkLst>
            <pc:docMk/>
            <pc:sldMk cId="2783072462" sldId="562"/>
            <ac:spMk id="17" creationId="{3EE15883-1CB7-7D4B-80F7-65A032E7954A}"/>
          </ac:spMkLst>
        </pc:spChg>
        <pc:spChg chg="mod">
          <ac:chgData name="Jeanot Bijpost" userId="cdf441b5-59e9-4346-906c-b64ac00bf298" providerId="ADAL" clId="{FDFD5E74-74B5-4146-AA11-18029061B9AA}" dt="2021-08-26T11:01:38.434" v="11362" actId="20577"/>
          <ac:spMkLst>
            <pc:docMk/>
            <pc:sldMk cId="2783072462" sldId="562"/>
            <ac:spMk id="19" creationId="{12E50F0D-0102-4CDC-9EB8-69BA54979E68}"/>
          </ac:spMkLst>
        </pc:spChg>
        <pc:spChg chg="del">
          <ac:chgData name="Jeanot Bijpost" userId="cdf441b5-59e9-4346-906c-b64ac00bf298" providerId="ADAL" clId="{FDFD5E74-74B5-4146-AA11-18029061B9AA}" dt="2021-08-26T10:59:44.291" v="11231" actId="478"/>
          <ac:spMkLst>
            <pc:docMk/>
            <pc:sldMk cId="2783072462" sldId="562"/>
            <ac:spMk id="20" creationId="{174D2F25-FB50-4DF8-BFA7-260819365965}"/>
          </ac:spMkLst>
        </pc:spChg>
        <pc:spChg chg="mod">
          <ac:chgData name="Jeanot Bijpost" userId="cdf441b5-59e9-4346-906c-b64ac00bf298" providerId="ADAL" clId="{FDFD5E74-74B5-4146-AA11-18029061B9AA}" dt="2021-08-26T11:02:45.226" v="11368" actId="1076"/>
          <ac:spMkLst>
            <pc:docMk/>
            <pc:sldMk cId="2783072462" sldId="562"/>
            <ac:spMk id="21" creationId="{43150AFF-D15C-4860-B4A7-E50DFB71397D}"/>
          </ac:spMkLst>
        </pc:spChg>
        <pc:spChg chg="mod">
          <ac:chgData name="Jeanot Bijpost" userId="cdf441b5-59e9-4346-906c-b64ac00bf298" providerId="ADAL" clId="{FDFD5E74-74B5-4146-AA11-18029061B9AA}" dt="2021-08-26T12:06:16.341" v="14980" actId="1076"/>
          <ac:spMkLst>
            <pc:docMk/>
            <pc:sldMk cId="2783072462" sldId="562"/>
            <ac:spMk id="23" creationId="{224B9253-46A9-48FE-AAF2-23DC3D3AD807}"/>
          </ac:spMkLst>
        </pc:spChg>
        <pc:grpChg chg="del mod">
          <ac:chgData name="Jeanot Bijpost" userId="cdf441b5-59e9-4346-906c-b64ac00bf298" providerId="ADAL" clId="{FDFD5E74-74B5-4146-AA11-18029061B9AA}" dt="2021-08-26T11:02:58.922" v="11371" actId="478"/>
          <ac:grpSpMkLst>
            <pc:docMk/>
            <pc:sldMk cId="2783072462" sldId="562"/>
            <ac:grpSpMk id="11" creationId="{04C4A4DD-2BA2-4460-A8C2-2333DCF2E956}"/>
          </ac:grpSpMkLst>
        </pc:grpChg>
        <pc:grpChg chg="mod">
          <ac:chgData name="Jeanot Bijpost" userId="cdf441b5-59e9-4346-906c-b64ac00bf298" providerId="ADAL" clId="{FDFD5E74-74B5-4146-AA11-18029061B9AA}" dt="2021-08-26T12:06:52.950" v="14984" actId="1076"/>
          <ac:grpSpMkLst>
            <pc:docMk/>
            <pc:sldMk cId="2783072462" sldId="562"/>
            <ac:grpSpMk id="22" creationId="{14684D85-0510-4E93-BF2F-CD1195F9E5D7}"/>
          </ac:grpSpMkLst>
        </pc:grpChg>
      </pc:sldChg>
      <pc:sldChg chg="modSp mod modAnim">
        <pc:chgData name="Jeanot Bijpost" userId="cdf441b5-59e9-4346-906c-b64ac00bf298" providerId="ADAL" clId="{FDFD5E74-74B5-4146-AA11-18029061B9AA}" dt="2021-08-26T12:06:43.020" v="14983"/>
        <pc:sldMkLst>
          <pc:docMk/>
          <pc:sldMk cId="4004950634" sldId="563"/>
        </pc:sldMkLst>
        <pc:spChg chg="mod">
          <ac:chgData name="Jeanot Bijpost" userId="cdf441b5-59e9-4346-906c-b64ac00bf298" providerId="ADAL" clId="{FDFD5E74-74B5-4146-AA11-18029061B9AA}" dt="2021-08-26T11:03:47.470" v="11453" actId="27636"/>
          <ac:spMkLst>
            <pc:docMk/>
            <pc:sldMk cId="4004950634" sldId="563"/>
            <ac:spMk id="3" creationId="{CCDFB4E7-D521-4A1B-B00B-ED32AE33CBC5}"/>
          </ac:spMkLst>
        </pc:spChg>
        <pc:spChg chg="mod">
          <ac:chgData name="Jeanot Bijpost" userId="cdf441b5-59e9-4346-906c-b64ac00bf298" providerId="ADAL" clId="{FDFD5E74-74B5-4146-AA11-18029061B9AA}" dt="2021-08-26T11:03:51.488" v="11454" actId="1076"/>
          <ac:spMkLst>
            <pc:docMk/>
            <pc:sldMk cId="4004950634" sldId="563"/>
            <ac:spMk id="10" creationId="{7E77966B-5249-4EB6-88FA-162BFF5AF2F4}"/>
          </ac:spMkLst>
        </pc:spChg>
        <pc:spChg chg="mod">
          <ac:chgData name="Jeanot Bijpost" userId="cdf441b5-59e9-4346-906c-b64ac00bf298" providerId="ADAL" clId="{FDFD5E74-74B5-4146-AA11-18029061B9AA}" dt="2021-08-26T11:04:04.978" v="11456" actId="207"/>
          <ac:spMkLst>
            <pc:docMk/>
            <pc:sldMk cId="4004950634" sldId="563"/>
            <ac:spMk id="11" creationId="{7D280247-56E0-428B-A147-3D5C883EDBB0}"/>
          </ac:spMkLst>
        </pc:spChg>
        <pc:grpChg chg="mod">
          <ac:chgData name="Jeanot Bijpost" userId="cdf441b5-59e9-4346-906c-b64ac00bf298" providerId="ADAL" clId="{FDFD5E74-74B5-4146-AA11-18029061B9AA}" dt="2021-08-26T11:04:16.892" v="11457" actId="1076"/>
          <ac:grpSpMkLst>
            <pc:docMk/>
            <pc:sldMk cId="4004950634" sldId="563"/>
            <ac:grpSpMk id="7" creationId="{CD1EC522-EB36-4332-9EE5-FF3E42D70947}"/>
          </ac:grpSpMkLst>
        </pc:grpChg>
      </pc:sldChg>
      <pc:sldChg chg="modSp mod">
        <pc:chgData name="Jeanot Bijpost" userId="cdf441b5-59e9-4346-906c-b64ac00bf298" providerId="ADAL" clId="{FDFD5E74-74B5-4146-AA11-18029061B9AA}" dt="2021-08-26T11:11:32.061" v="11485" actId="207"/>
        <pc:sldMkLst>
          <pc:docMk/>
          <pc:sldMk cId="3727364265" sldId="564"/>
        </pc:sldMkLst>
        <pc:graphicFrameChg chg="modGraphic">
          <ac:chgData name="Jeanot Bijpost" userId="cdf441b5-59e9-4346-906c-b64ac00bf298" providerId="ADAL" clId="{FDFD5E74-74B5-4146-AA11-18029061B9AA}" dt="2021-08-26T11:11:32.061" v="11485" actId="207"/>
          <ac:graphicFrameMkLst>
            <pc:docMk/>
            <pc:sldMk cId="3727364265" sldId="564"/>
            <ac:graphicFrameMk id="5" creationId="{0AAB35E6-9408-4F44-992E-1AA26B743C47}"/>
          </ac:graphicFrameMkLst>
        </pc:graphicFrameChg>
      </pc:sldChg>
      <pc:sldChg chg="addSp delSp modSp">
        <pc:chgData name="Jeanot Bijpost" userId="cdf441b5-59e9-4346-906c-b64ac00bf298" providerId="ADAL" clId="{FDFD5E74-74B5-4146-AA11-18029061B9AA}" dt="2021-08-26T11:05:02.264" v="11462"/>
        <pc:sldMkLst>
          <pc:docMk/>
          <pc:sldMk cId="4199732112" sldId="565"/>
        </pc:sldMkLst>
        <pc:spChg chg="add del mod">
          <ac:chgData name="Jeanot Bijpost" userId="cdf441b5-59e9-4346-906c-b64ac00bf298" providerId="ADAL" clId="{FDFD5E74-74B5-4146-AA11-18029061B9AA}" dt="2021-08-26T11:05:02.264" v="11462"/>
          <ac:spMkLst>
            <pc:docMk/>
            <pc:sldMk cId="4199732112" sldId="565"/>
            <ac:spMk id="4" creationId="{718DB057-DE08-C545-A399-3309AAB64A03}"/>
          </ac:spMkLst>
        </pc:spChg>
      </pc:sldChg>
      <pc:sldChg chg="addSp delSp modSp mod delAnim modAnim">
        <pc:chgData name="Jeanot Bijpost" userId="cdf441b5-59e9-4346-906c-b64ac00bf298" providerId="ADAL" clId="{FDFD5E74-74B5-4146-AA11-18029061B9AA}" dt="2021-08-26T12:08:28.223" v="14993"/>
        <pc:sldMkLst>
          <pc:docMk/>
          <pc:sldMk cId="1245639228" sldId="566"/>
        </pc:sldMkLst>
        <pc:spChg chg="add mod">
          <ac:chgData name="Jeanot Bijpost" userId="cdf441b5-59e9-4346-906c-b64ac00bf298" providerId="ADAL" clId="{FDFD5E74-74B5-4146-AA11-18029061B9AA}" dt="2021-08-26T12:08:04.953" v="14992" actId="6549"/>
          <ac:spMkLst>
            <pc:docMk/>
            <pc:sldMk cId="1245639228" sldId="566"/>
            <ac:spMk id="8" creationId="{C9DCFE54-9C1D-B940-AA6A-AAADBAC81D34}"/>
          </ac:spMkLst>
        </pc:spChg>
        <pc:grpChg chg="del">
          <ac:chgData name="Jeanot Bijpost" userId="cdf441b5-59e9-4346-906c-b64ac00bf298" providerId="ADAL" clId="{FDFD5E74-74B5-4146-AA11-18029061B9AA}" dt="2021-08-26T11:08:54.824" v="11463" actId="478"/>
          <ac:grpSpMkLst>
            <pc:docMk/>
            <pc:sldMk cId="1245639228" sldId="566"/>
            <ac:grpSpMk id="4" creationId="{ECF00CC5-E565-4989-BC7E-21855A2C5501}"/>
          </ac:grpSpMkLst>
        </pc:grpChg>
        <pc:graphicFrameChg chg="modGraphic">
          <ac:chgData name="Jeanot Bijpost" userId="cdf441b5-59e9-4346-906c-b64ac00bf298" providerId="ADAL" clId="{FDFD5E74-74B5-4146-AA11-18029061B9AA}" dt="2021-08-26T11:12:08.337" v="11487" actId="207"/>
          <ac:graphicFrameMkLst>
            <pc:docMk/>
            <pc:sldMk cId="1245639228" sldId="566"/>
            <ac:graphicFrameMk id="5" creationId="{0AAB35E6-9408-4F44-992E-1AA26B743C47}"/>
          </ac:graphicFrameMkLst>
        </pc:graphicFrameChg>
      </pc:sldChg>
      <pc:sldChg chg="addSp modSp mod">
        <pc:chgData name="Jeanot Bijpost" userId="cdf441b5-59e9-4346-906c-b64ac00bf298" providerId="ADAL" clId="{FDFD5E74-74B5-4146-AA11-18029061B9AA}" dt="2021-08-26T11:50:12.465" v="14657" actId="1076"/>
        <pc:sldMkLst>
          <pc:docMk/>
          <pc:sldMk cId="4010918713" sldId="568"/>
        </pc:sldMkLst>
        <pc:spChg chg="mod">
          <ac:chgData name="Jeanot Bijpost" userId="cdf441b5-59e9-4346-906c-b64ac00bf298" providerId="ADAL" clId="{FDFD5E74-74B5-4146-AA11-18029061B9AA}" dt="2021-08-26T11:50:07.608" v="14656" actId="20577"/>
          <ac:spMkLst>
            <pc:docMk/>
            <pc:sldMk cId="4010918713" sldId="568"/>
            <ac:spMk id="5" creationId="{8EB6B1C6-42E0-4C25-B505-3892F8AD9555}"/>
          </ac:spMkLst>
        </pc:spChg>
        <pc:spChg chg="add mod">
          <ac:chgData name="Jeanot Bijpost" userId="cdf441b5-59e9-4346-906c-b64ac00bf298" providerId="ADAL" clId="{FDFD5E74-74B5-4146-AA11-18029061B9AA}" dt="2021-08-26T11:50:12.465" v="14657" actId="1076"/>
          <ac:spMkLst>
            <pc:docMk/>
            <pc:sldMk cId="4010918713" sldId="568"/>
            <ac:spMk id="6" creationId="{9E29A0C6-A984-594F-B3AF-7D91C53B553E}"/>
          </ac:spMkLst>
        </pc:spChg>
      </pc:sldChg>
      <pc:sldChg chg="add del">
        <pc:chgData name="Jeanot Bijpost" userId="cdf441b5-59e9-4346-906c-b64ac00bf298" providerId="ADAL" clId="{FDFD5E74-74B5-4146-AA11-18029061B9AA}" dt="2021-08-26T08:08:00.132" v="5721" actId="2696"/>
        <pc:sldMkLst>
          <pc:docMk/>
          <pc:sldMk cId="3413285672" sldId="569"/>
        </pc:sldMkLst>
      </pc:sldChg>
      <pc:sldChg chg="del ord">
        <pc:chgData name="Jeanot Bijpost" userId="cdf441b5-59e9-4346-906c-b64ac00bf298" providerId="ADAL" clId="{FDFD5E74-74B5-4146-AA11-18029061B9AA}" dt="2021-08-26T07:44:36.184" v="3262" actId="2696"/>
        <pc:sldMkLst>
          <pc:docMk/>
          <pc:sldMk cId="2727268472" sldId="572"/>
        </pc:sldMkLst>
      </pc:sldChg>
      <pc:sldChg chg="del ord">
        <pc:chgData name="Jeanot Bijpost" userId="cdf441b5-59e9-4346-906c-b64ac00bf298" providerId="ADAL" clId="{FDFD5E74-74B5-4146-AA11-18029061B9AA}" dt="2021-08-26T07:09:09.412" v="1978" actId="2696"/>
        <pc:sldMkLst>
          <pc:docMk/>
          <pc:sldMk cId="4076735602" sldId="575"/>
        </pc:sldMkLst>
      </pc:sldChg>
      <pc:sldChg chg="del ord">
        <pc:chgData name="Jeanot Bijpost" userId="cdf441b5-59e9-4346-906c-b64ac00bf298" providerId="ADAL" clId="{FDFD5E74-74B5-4146-AA11-18029061B9AA}" dt="2021-08-26T07:37:09.245" v="3071" actId="2696"/>
        <pc:sldMkLst>
          <pc:docMk/>
          <pc:sldMk cId="2064802906" sldId="577"/>
        </pc:sldMkLst>
      </pc:sldChg>
      <pc:sldChg chg="del ord">
        <pc:chgData name="Jeanot Bijpost" userId="cdf441b5-59e9-4346-906c-b64ac00bf298" providerId="ADAL" clId="{FDFD5E74-74B5-4146-AA11-18029061B9AA}" dt="2021-08-26T08:03:50.786" v="5568" actId="2696"/>
        <pc:sldMkLst>
          <pc:docMk/>
          <pc:sldMk cId="3122302955" sldId="578"/>
        </pc:sldMkLst>
      </pc:sldChg>
      <pc:sldChg chg="modAnim">
        <pc:chgData name="Jeanot Bijpost" userId="cdf441b5-59e9-4346-906c-b64ac00bf298" providerId="ADAL" clId="{FDFD5E74-74B5-4146-AA11-18029061B9AA}" dt="2021-08-26T12:08:47.751" v="14994"/>
        <pc:sldMkLst>
          <pc:docMk/>
          <pc:sldMk cId="1225491216" sldId="579"/>
        </pc:sldMkLst>
      </pc:sldChg>
      <pc:sldChg chg="addSp delSp modSp">
        <pc:chgData name="Jeanot Bijpost" userId="cdf441b5-59e9-4346-906c-b64ac00bf298" providerId="ADAL" clId="{FDFD5E74-74B5-4146-AA11-18029061B9AA}" dt="2021-08-26T11:16:41.163" v="12133"/>
        <pc:sldMkLst>
          <pc:docMk/>
          <pc:sldMk cId="3403352093" sldId="580"/>
        </pc:sldMkLst>
        <pc:spChg chg="add del mod">
          <ac:chgData name="Jeanot Bijpost" userId="cdf441b5-59e9-4346-906c-b64ac00bf298" providerId="ADAL" clId="{FDFD5E74-74B5-4146-AA11-18029061B9AA}" dt="2021-08-26T11:16:41.163" v="12133"/>
          <ac:spMkLst>
            <pc:docMk/>
            <pc:sldMk cId="3403352093" sldId="580"/>
            <ac:spMk id="4" creationId="{D2D68049-2192-4344-B28F-B64FDC72A4D6}"/>
          </ac:spMkLst>
        </pc:spChg>
      </pc:sldChg>
      <pc:sldChg chg="modSp mod">
        <pc:chgData name="Jeanot Bijpost" userId="cdf441b5-59e9-4346-906c-b64ac00bf298" providerId="ADAL" clId="{FDFD5E74-74B5-4146-AA11-18029061B9AA}" dt="2021-08-26T08:04:50.898" v="5572" actId="20577"/>
        <pc:sldMkLst>
          <pc:docMk/>
          <pc:sldMk cId="2005773931" sldId="582"/>
        </pc:sldMkLst>
        <pc:spChg chg="mod">
          <ac:chgData name="Jeanot Bijpost" userId="cdf441b5-59e9-4346-906c-b64ac00bf298" providerId="ADAL" clId="{FDFD5E74-74B5-4146-AA11-18029061B9AA}" dt="2021-08-26T08:04:50.898" v="5572" actId="20577"/>
          <ac:spMkLst>
            <pc:docMk/>
            <pc:sldMk cId="2005773931" sldId="582"/>
            <ac:spMk id="3" creationId="{F36391BB-F49B-4053-AC10-594F84B570FE}"/>
          </ac:spMkLst>
        </pc:spChg>
      </pc:sldChg>
      <pc:sldChg chg="del">
        <pc:chgData name="Jeanot Bijpost" userId="cdf441b5-59e9-4346-906c-b64ac00bf298" providerId="ADAL" clId="{FDFD5E74-74B5-4146-AA11-18029061B9AA}" dt="2021-08-26T06:44:59.786" v="0" actId="2696"/>
        <pc:sldMkLst>
          <pc:docMk/>
          <pc:sldMk cId="3565731709" sldId="583"/>
        </pc:sldMkLst>
      </pc:sldChg>
      <pc:sldChg chg="addSp delSp modSp new mod modClrScheme modAnim chgLayout">
        <pc:chgData name="Jeanot Bijpost" userId="cdf441b5-59e9-4346-906c-b64ac00bf298" providerId="ADAL" clId="{FDFD5E74-74B5-4146-AA11-18029061B9AA}" dt="2021-08-26T11:51:29.357" v="14709" actId="6549"/>
        <pc:sldMkLst>
          <pc:docMk/>
          <pc:sldMk cId="2149541976" sldId="585"/>
        </pc:sldMkLst>
        <pc:spChg chg="del mod ord">
          <ac:chgData name="Jeanot Bijpost" userId="cdf441b5-59e9-4346-906c-b64ac00bf298" providerId="ADAL" clId="{FDFD5E74-74B5-4146-AA11-18029061B9AA}" dt="2021-08-26T06:45:18.390" v="3" actId="700"/>
          <ac:spMkLst>
            <pc:docMk/>
            <pc:sldMk cId="2149541976" sldId="585"/>
            <ac:spMk id="2" creationId="{B767F2F5-7082-2343-8471-26E96D764398}"/>
          </ac:spMkLst>
        </pc:spChg>
        <pc:spChg chg="del mod ord">
          <ac:chgData name="Jeanot Bijpost" userId="cdf441b5-59e9-4346-906c-b64ac00bf298" providerId="ADAL" clId="{FDFD5E74-74B5-4146-AA11-18029061B9AA}" dt="2021-08-26T06:45:18.390" v="3" actId="700"/>
          <ac:spMkLst>
            <pc:docMk/>
            <pc:sldMk cId="2149541976" sldId="585"/>
            <ac:spMk id="3" creationId="{52551780-C8E6-ED4E-B6C3-49CD8C7C2E50}"/>
          </ac:spMkLst>
        </pc:spChg>
        <pc:spChg chg="add mod ord">
          <ac:chgData name="Jeanot Bijpost" userId="cdf441b5-59e9-4346-906c-b64ac00bf298" providerId="ADAL" clId="{FDFD5E74-74B5-4146-AA11-18029061B9AA}" dt="2021-08-26T06:57:00.515" v="876" actId="20577"/>
          <ac:spMkLst>
            <pc:docMk/>
            <pc:sldMk cId="2149541976" sldId="585"/>
            <ac:spMk id="4" creationId="{55AAF77F-EE79-D948-9226-90EDFE2EED3E}"/>
          </ac:spMkLst>
        </pc:spChg>
        <pc:spChg chg="add mod ord">
          <ac:chgData name="Jeanot Bijpost" userId="cdf441b5-59e9-4346-906c-b64ac00bf298" providerId="ADAL" clId="{FDFD5E74-74B5-4146-AA11-18029061B9AA}" dt="2021-08-26T11:51:29.357" v="14709" actId="6549"/>
          <ac:spMkLst>
            <pc:docMk/>
            <pc:sldMk cId="2149541976" sldId="585"/>
            <ac:spMk id="5" creationId="{DEF716E6-CBCA-364C-B016-086D99C73C6E}"/>
          </ac:spMkLst>
        </pc:spChg>
        <pc:picChg chg="add mod">
          <ac:chgData name="Jeanot Bijpost" userId="cdf441b5-59e9-4346-906c-b64ac00bf298" providerId="ADAL" clId="{FDFD5E74-74B5-4146-AA11-18029061B9AA}" dt="2021-08-26T07:21:25.356" v="2147" actId="1076"/>
          <ac:picMkLst>
            <pc:docMk/>
            <pc:sldMk cId="2149541976" sldId="585"/>
            <ac:picMk id="7" creationId="{4B61E649-740E-4649-B1FF-91E86ACD60BB}"/>
          </ac:picMkLst>
        </pc:picChg>
      </pc:sldChg>
      <pc:sldChg chg="addSp delSp modSp new del mod modClrScheme chgLayout">
        <pc:chgData name="Jeanot Bijpost" userId="cdf441b5-59e9-4346-906c-b64ac00bf298" providerId="ADAL" clId="{FDFD5E74-74B5-4146-AA11-18029061B9AA}" dt="2021-08-26T06:53:52.246" v="745" actId="2696"/>
        <pc:sldMkLst>
          <pc:docMk/>
          <pc:sldMk cId="2415122077" sldId="586"/>
        </pc:sldMkLst>
        <pc:spChg chg="del mod ord">
          <ac:chgData name="Jeanot Bijpost" userId="cdf441b5-59e9-4346-906c-b64ac00bf298" providerId="ADAL" clId="{FDFD5E74-74B5-4146-AA11-18029061B9AA}" dt="2021-08-26T06:53:44.829" v="743" actId="700"/>
          <ac:spMkLst>
            <pc:docMk/>
            <pc:sldMk cId="2415122077" sldId="586"/>
            <ac:spMk id="2" creationId="{8B586060-3A8B-894C-9296-3259AD838460}"/>
          </ac:spMkLst>
        </pc:spChg>
        <pc:spChg chg="del mod ord">
          <ac:chgData name="Jeanot Bijpost" userId="cdf441b5-59e9-4346-906c-b64ac00bf298" providerId="ADAL" clId="{FDFD5E74-74B5-4146-AA11-18029061B9AA}" dt="2021-08-26T06:53:44.829" v="743" actId="700"/>
          <ac:spMkLst>
            <pc:docMk/>
            <pc:sldMk cId="2415122077" sldId="586"/>
            <ac:spMk id="3" creationId="{B20C6497-003A-574D-923B-C80F9FF87D32}"/>
          </ac:spMkLst>
        </pc:spChg>
        <pc:spChg chg="add mod ord">
          <ac:chgData name="Jeanot Bijpost" userId="cdf441b5-59e9-4346-906c-b64ac00bf298" providerId="ADAL" clId="{FDFD5E74-74B5-4146-AA11-18029061B9AA}" dt="2021-08-26T06:53:44.829" v="743" actId="700"/>
          <ac:spMkLst>
            <pc:docMk/>
            <pc:sldMk cId="2415122077" sldId="586"/>
            <ac:spMk id="4" creationId="{1E3C7840-38BD-3A48-9EF9-3A2085D62A2E}"/>
          </ac:spMkLst>
        </pc:spChg>
        <pc:spChg chg="add mod ord">
          <ac:chgData name="Jeanot Bijpost" userId="cdf441b5-59e9-4346-906c-b64ac00bf298" providerId="ADAL" clId="{FDFD5E74-74B5-4146-AA11-18029061B9AA}" dt="2021-08-26T06:53:44.829" v="743" actId="700"/>
          <ac:spMkLst>
            <pc:docMk/>
            <pc:sldMk cId="2415122077" sldId="586"/>
            <ac:spMk id="5" creationId="{869047B4-A80B-A14A-B87B-D4F265B9D902}"/>
          </ac:spMkLst>
        </pc:spChg>
      </pc:sldChg>
      <pc:sldChg chg="addSp modSp add mod modAnim">
        <pc:chgData name="Jeanot Bijpost" userId="cdf441b5-59e9-4346-906c-b64ac00bf298" providerId="ADAL" clId="{FDFD5E74-74B5-4146-AA11-18029061B9AA}" dt="2021-08-26T11:52:05.341" v="14710"/>
        <pc:sldMkLst>
          <pc:docMk/>
          <pc:sldMk cId="3517870948" sldId="586"/>
        </pc:sldMkLst>
        <pc:spChg chg="mod">
          <ac:chgData name="Jeanot Bijpost" userId="cdf441b5-59e9-4346-906c-b64ac00bf298" providerId="ADAL" clId="{FDFD5E74-74B5-4146-AA11-18029061B9AA}" dt="2021-08-26T06:58:02.929" v="1047" actId="20577"/>
          <ac:spMkLst>
            <pc:docMk/>
            <pc:sldMk cId="3517870948" sldId="586"/>
            <ac:spMk id="4" creationId="{55AAF77F-EE79-D948-9226-90EDFE2EED3E}"/>
          </ac:spMkLst>
        </pc:spChg>
        <pc:spChg chg="mod">
          <ac:chgData name="Jeanot Bijpost" userId="cdf441b5-59e9-4346-906c-b64ac00bf298" providerId="ADAL" clId="{FDFD5E74-74B5-4146-AA11-18029061B9AA}" dt="2021-08-26T08:30:58.593" v="6086" actId="20577"/>
          <ac:spMkLst>
            <pc:docMk/>
            <pc:sldMk cId="3517870948" sldId="586"/>
            <ac:spMk id="5" creationId="{DEF716E6-CBCA-364C-B016-086D99C73C6E}"/>
          </ac:spMkLst>
        </pc:spChg>
        <pc:spChg chg="add mod">
          <ac:chgData name="Jeanot Bijpost" userId="cdf441b5-59e9-4346-906c-b64ac00bf298" providerId="ADAL" clId="{FDFD5E74-74B5-4146-AA11-18029061B9AA}" dt="2021-08-26T07:23:22.775" v="2176" actId="14100"/>
          <ac:spMkLst>
            <pc:docMk/>
            <pc:sldMk cId="3517870948" sldId="586"/>
            <ac:spMk id="6" creationId="{EC18C35E-64AC-B848-9A3A-F505D3260128}"/>
          </ac:spMkLst>
        </pc:spChg>
        <pc:spChg chg="add mod">
          <ac:chgData name="Jeanot Bijpost" userId="cdf441b5-59e9-4346-906c-b64ac00bf298" providerId="ADAL" clId="{FDFD5E74-74B5-4146-AA11-18029061B9AA}" dt="2021-08-26T07:23:03.861" v="2172" actId="1076"/>
          <ac:spMkLst>
            <pc:docMk/>
            <pc:sldMk cId="3517870948" sldId="586"/>
            <ac:spMk id="7" creationId="{B573ED56-0C97-F645-ABC9-7A2497FE09ED}"/>
          </ac:spMkLst>
        </pc:spChg>
        <pc:spChg chg="add mod">
          <ac:chgData name="Jeanot Bijpost" userId="cdf441b5-59e9-4346-906c-b64ac00bf298" providerId="ADAL" clId="{FDFD5E74-74B5-4146-AA11-18029061B9AA}" dt="2021-08-26T07:22:48.553" v="2168" actId="408"/>
          <ac:spMkLst>
            <pc:docMk/>
            <pc:sldMk cId="3517870948" sldId="586"/>
            <ac:spMk id="8" creationId="{976A2C23-D077-BB4E-BAA2-07F16648A800}"/>
          </ac:spMkLst>
        </pc:spChg>
        <pc:spChg chg="add mod">
          <ac:chgData name="Jeanot Bijpost" userId="cdf441b5-59e9-4346-906c-b64ac00bf298" providerId="ADAL" clId="{FDFD5E74-74B5-4146-AA11-18029061B9AA}" dt="2021-08-26T07:23:08.671" v="2173" actId="1076"/>
          <ac:spMkLst>
            <pc:docMk/>
            <pc:sldMk cId="3517870948" sldId="586"/>
            <ac:spMk id="9" creationId="{0A28F381-EFE5-CE40-BB6D-5D8723D4D56B}"/>
          </ac:spMkLst>
        </pc:spChg>
        <pc:spChg chg="add mod">
          <ac:chgData name="Jeanot Bijpost" userId="cdf441b5-59e9-4346-906c-b64ac00bf298" providerId="ADAL" clId="{FDFD5E74-74B5-4146-AA11-18029061B9AA}" dt="2021-08-26T07:23:12.702" v="2174" actId="1076"/>
          <ac:spMkLst>
            <pc:docMk/>
            <pc:sldMk cId="3517870948" sldId="586"/>
            <ac:spMk id="10" creationId="{47365987-7CEE-3242-894D-0962F0017666}"/>
          </ac:spMkLst>
        </pc:spChg>
        <pc:grpChg chg="add mod">
          <ac:chgData name="Jeanot Bijpost" userId="cdf441b5-59e9-4346-906c-b64ac00bf298" providerId="ADAL" clId="{FDFD5E74-74B5-4146-AA11-18029061B9AA}" dt="2021-08-26T07:23:33.226" v="2179" actId="1076"/>
          <ac:grpSpMkLst>
            <pc:docMk/>
            <pc:sldMk cId="3517870948" sldId="586"/>
            <ac:grpSpMk id="2" creationId="{833B4E4D-8CC3-CC4A-993B-1E444E49C96E}"/>
          </ac:grpSpMkLst>
        </pc:grpChg>
      </pc:sldChg>
      <pc:sldChg chg="modSp add del mod">
        <pc:chgData name="Jeanot Bijpost" userId="cdf441b5-59e9-4346-906c-b64ac00bf298" providerId="ADAL" clId="{FDFD5E74-74B5-4146-AA11-18029061B9AA}" dt="2021-08-26T06:54:03.224" v="760" actId="2696"/>
        <pc:sldMkLst>
          <pc:docMk/>
          <pc:sldMk cId="2623101989" sldId="587"/>
        </pc:sldMkLst>
        <pc:spChg chg="mod">
          <ac:chgData name="Jeanot Bijpost" userId="cdf441b5-59e9-4346-906c-b64ac00bf298" providerId="ADAL" clId="{FDFD5E74-74B5-4146-AA11-18029061B9AA}" dt="2021-08-26T06:53:58.691" v="759" actId="20577"/>
          <ac:spMkLst>
            <pc:docMk/>
            <pc:sldMk cId="2623101989" sldId="587"/>
            <ac:spMk id="4" creationId="{7BAB9FC9-032B-466A-AFBE-BF5DAF45203A}"/>
          </ac:spMkLst>
        </pc:spChg>
      </pc:sldChg>
      <pc:sldChg chg="addSp delSp modSp add mod modAnim">
        <pc:chgData name="Jeanot Bijpost" userId="cdf441b5-59e9-4346-906c-b64ac00bf298" providerId="ADAL" clId="{FDFD5E74-74B5-4146-AA11-18029061B9AA}" dt="2021-08-26T08:12:38.336" v="5762"/>
        <pc:sldMkLst>
          <pc:docMk/>
          <pc:sldMk cId="2661627759" sldId="587"/>
        </pc:sldMkLst>
        <pc:spChg chg="mod">
          <ac:chgData name="Jeanot Bijpost" userId="cdf441b5-59e9-4346-906c-b64ac00bf298" providerId="ADAL" clId="{FDFD5E74-74B5-4146-AA11-18029061B9AA}" dt="2021-08-26T08:12:28.644" v="5760" actId="20577"/>
          <ac:spMkLst>
            <pc:docMk/>
            <pc:sldMk cId="2661627759" sldId="587"/>
            <ac:spMk id="5" creationId="{DEF716E6-CBCA-364C-B016-086D99C73C6E}"/>
          </ac:spMkLst>
        </pc:spChg>
        <pc:spChg chg="add mod">
          <ac:chgData name="Jeanot Bijpost" userId="cdf441b5-59e9-4346-906c-b64ac00bf298" providerId="ADAL" clId="{FDFD5E74-74B5-4146-AA11-18029061B9AA}" dt="2021-08-26T07:31:27.380" v="2355" actId="404"/>
          <ac:spMkLst>
            <pc:docMk/>
            <pc:sldMk cId="2661627759" sldId="587"/>
            <ac:spMk id="6" creationId="{9AE0AB46-F0F2-EF47-92EF-F23ECFF8CDDA}"/>
          </ac:spMkLst>
        </pc:spChg>
        <pc:spChg chg="add mod">
          <ac:chgData name="Jeanot Bijpost" userId="cdf441b5-59e9-4346-906c-b64ac00bf298" providerId="ADAL" clId="{FDFD5E74-74B5-4146-AA11-18029061B9AA}" dt="2021-08-26T07:31:27.380" v="2355" actId="404"/>
          <ac:spMkLst>
            <pc:docMk/>
            <pc:sldMk cId="2661627759" sldId="587"/>
            <ac:spMk id="7" creationId="{A1576CEA-64FF-5B44-868B-DA5088C8D0ED}"/>
          </ac:spMkLst>
        </pc:spChg>
        <pc:spChg chg="add mod">
          <ac:chgData name="Jeanot Bijpost" userId="cdf441b5-59e9-4346-906c-b64ac00bf298" providerId="ADAL" clId="{FDFD5E74-74B5-4146-AA11-18029061B9AA}" dt="2021-08-26T07:31:27.380" v="2355" actId="404"/>
          <ac:spMkLst>
            <pc:docMk/>
            <pc:sldMk cId="2661627759" sldId="587"/>
            <ac:spMk id="8" creationId="{A93C3C84-0DD6-4B42-9839-0F609E5A0B32}"/>
          </ac:spMkLst>
        </pc:spChg>
        <pc:grpChg chg="add mod">
          <ac:chgData name="Jeanot Bijpost" userId="cdf441b5-59e9-4346-906c-b64ac00bf298" providerId="ADAL" clId="{FDFD5E74-74B5-4146-AA11-18029061B9AA}" dt="2021-08-26T07:39:56.698" v="3075" actId="1076"/>
          <ac:grpSpMkLst>
            <pc:docMk/>
            <pc:sldMk cId="2661627759" sldId="587"/>
            <ac:grpSpMk id="12" creationId="{FB93142A-63A9-8A43-AA1D-683FF91C4D39}"/>
          </ac:grpSpMkLst>
        </pc:grpChg>
        <pc:picChg chg="add del mod">
          <ac:chgData name="Jeanot Bijpost" userId="cdf441b5-59e9-4346-906c-b64ac00bf298" providerId="ADAL" clId="{FDFD5E74-74B5-4146-AA11-18029061B9AA}" dt="2021-08-26T07:30:53.969" v="2337" actId="478"/>
          <ac:picMkLst>
            <pc:docMk/>
            <pc:sldMk cId="2661627759" sldId="587"/>
            <ac:picMk id="3" creationId="{17C9D256-031D-544E-8AF6-E8F640D6A88D}"/>
          </ac:picMkLst>
        </pc:picChg>
        <pc:picChg chg="add mod">
          <ac:chgData name="Jeanot Bijpost" userId="cdf441b5-59e9-4346-906c-b64ac00bf298" providerId="ADAL" clId="{FDFD5E74-74B5-4146-AA11-18029061B9AA}" dt="2021-08-26T07:39:58.217" v="3076" actId="1076"/>
          <ac:picMkLst>
            <pc:docMk/>
            <pc:sldMk cId="2661627759" sldId="587"/>
            <ac:picMk id="13" creationId="{3EE0A817-8EFF-4B46-8629-8E8F7D1292BD}"/>
          </ac:picMkLst>
        </pc:picChg>
        <pc:cxnChg chg="add mod">
          <ac:chgData name="Jeanot Bijpost" userId="cdf441b5-59e9-4346-906c-b64ac00bf298" providerId="ADAL" clId="{FDFD5E74-74B5-4146-AA11-18029061B9AA}" dt="2021-08-26T07:30:46.180" v="2336" actId="1582"/>
          <ac:cxnSpMkLst>
            <pc:docMk/>
            <pc:sldMk cId="2661627759" sldId="587"/>
            <ac:cxnSpMk id="10" creationId="{B8E7BCAA-4399-9F4C-8A5C-25A51A5186E6}"/>
          </ac:cxnSpMkLst>
        </pc:cxnChg>
        <pc:cxnChg chg="add mod">
          <ac:chgData name="Jeanot Bijpost" userId="cdf441b5-59e9-4346-906c-b64ac00bf298" providerId="ADAL" clId="{FDFD5E74-74B5-4146-AA11-18029061B9AA}" dt="2021-08-26T07:30:46.180" v="2336" actId="1582"/>
          <ac:cxnSpMkLst>
            <pc:docMk/>
            <pc:sldMk cId="2661627759" sldId="587"/>
            <ac:cxnSpMk id="11" creationId="{2E17C207-6601-4F45-AAED-6FF6AECBBC88}"/>
          </ac:cxnSpMkLst>
        </pc:cxnChg>
      </pc:sldChg>
      <pc:sldChg chg="new del">
        <pc:chgData name="Jeanot Bijpost" userId="cdf441b5-59e9-4346-906c-b64ac00bf298" providerId="ADAL" clId="{FDFD5E74-74B5-4146-AA11-18029061B9AA}" dt="2021-08-26T07:11:24.251" v="2000" actId="2696"/>
        <pc:sldMkLst>
          <pc:docMk/>
          <pc:sldMk cId="3479186024" sldId="587"/>
        </pc:sldMkLst>
      </pc:sldChg>
      <pc:sldChg chg="addSp delSp modSp add mod modAnim">
        <pc:chgData name="Jeanot Bijpost" userId="cdf441b5-59e9-4346-906c-b64ac00bf298" providerId="ADAL" clId="{FDFD5E74-74B5-4146-AA11-18029061B9AA}" dt="2021-08-26T11:55:36.686" v="14713" actId="207"/>
        <pc:sldMkLst>
          <pc:docMk/>
          <pc:sldMk cId="3639299973" sldId="588"/>
        </pc:sldMkLst>
        <pc:spChg chg="mod">
          <ac:chgData name="Jeanot Bijpost" userId="cdf441b5-59e9-4346-906c-b64ac00bf298" providerId="ADAL" clId="{FDFD5E74-74B5-4146-AA11-18029061B9AA}" dt="2021-08-26T11:55:36.686" v="14713" actId="207"/>
          <ac:spMkLst>
            <pc:docMk/>
            <pc:sldMk cId="3639299973" sldId="588"/>
            <ac:spMk id="5" creationId="{DEF716E6-CBCA-364C-B016-086D99C73C6E}"/>
          </ac:spMkLst>
        </pc:spChg>
        <pc:spChg chg="add mod">
          <ac:chgData name="Jeanot Bijpost" userId="cdf441b5-59e9-4346-906c-b64ac00bf298" providerId="ADAL" clId="{FDFD5E74-74B5-4146-AA11-18029061B9AA}" dt="2021-08-26T07:36:50.558" v="3068" actId="404"/>
          <ac:spMkLst>
            <pc:docMk/>
            <pc:sldMk cId="3639299973" sldId="588"/>
            <ac:spMk id="14" creationId="{27149845-8A94-3442-A3FE-6CD4455AD2B6}"/>
          </ac:spMkLst>
        </pc:spChg>
        <pc:spChg chg="add mod">
          <ac:chgData name="Jeanot Bijpost" userId="cdf441b5-59e9-4346-906c-b64ac00bf298" providerId="ADAL" clId="{FDFD5E74-74B5-4146-AA11-18029061B9AA}" dt="2021-08-26T07:36:50.558" v="3068" actId="404"/>
          <ac:spMkLst>
            <pc:docMk/>
            <pc:sldMk cId="3639299973" sldId="588"/>
            <ac:spMk id="15" creationId="{2A1F2149-A40D-F945-BE15-164C006A919F}"/>
          </ac:spMkLst>
        </pc:spChg>
        <pc:spChg chg="add mod">
          <ac:chgData name="Jeanot Bijpost" userId="cdf441b5-59e9-4346-906c-b64ac00bf298" providerId="ADAL" clId="{FDFD5E74-74B5-4146-AA11-18029061B9AA}" dt="2021-08-26T07:36:50.558" v="3068" actId="404"/>
          <ac:spMkLst>
            <pc:docMk/>
            <pc:sldMk cId="3639299973" sldId="588"/>
            <ac:spMk id="16" creationId="{A338C5B6-4F9A-CD43-B062-170DF19AC9EC}"/>
          </ac:spMkLst>
        </pc:spChg>
        <pc:grpChg chg="del">
          <ac:chgData name="Jeanot Bijpost" userId="cdf441b5-59e9-4346-906c-b64ac00bf298" providerId="ADAL" clId="{FDFD5E74-74B5-4146-AA11-18029061B9AA}" dt="2021-08-26T07:35:36.992" v="3052" actId="478"/>
          <ac:grpSpMkLst>
            <pc:docMk/>
            <pc:sldMk cId="3639299973" sldId="588"/>
            <ac:grpSpMk id="12" creationId="{FB93142A-63A9-8A43-AA1D-683FF91C4D39}"/>
          </ac:grpSpMkLst>
        </pc:grpChg>
        <pc:grpChg chg="add mod">
          <ac:chgData name="Jeanot Bijpost" userId="cdf441b5-59e9-4346-906c-b64ac00bf298" providerId="ADAL" clId="{FDFD5E74-74B5-4146-AA11-18029061B9AA}" dt="2021-08-26T08:10:08.756" v="5728" actId="1076"/>
          <ac:grpSpMkLst>
            <pc:docMk/>
            <pc:sldMk cId="3639299973" sldId="588"/>
            <ac:grpSpMk id="18" creationId="{79692B54-0470-274B-8984-8B90409E4FDB}"/>
          </ac:grpSpMkLst>
        </pc:grpChg>
        <pc:picChg chg="del">
          <ac:chgData name="Jeanot Bijpost" userId="cdf441b5-59e9-4346-906c-b64ac00bf298" providerId="ADAL" clId="{FDFD5E74-74B5-4146-AA11-18029061B9AA}" dt="2021-08-26T07:35:36.992" v="3052" actId="478"/>
          <ac:picMkLst>
            <pc:docMk/>
            <pc:sldMk cId="3639299973" sldId="588"/>
            <ac:picMk id="13" creationId="{3EE0A817-8EFF-4B46-8629-8E8F7D1292BD}"/>
          </ac:picMkLst>
        </pc:picChg>
        <pc:cxnChg chg="add mod">
          <ac:chgData name="Jeanot Bijpost" userId="cdf441b5-59e9-4346-906c-b64ac00bf298" providerId="ADAL" clId="{FDFD5E74-74B5-4146-AA11-18029061B9AA}" dt="2021-08-26T07:36:12.481" v="3057" actId="1076"/>
          <ac:cxnSpMkLst>
            <pc:docMk/>
            <pc:sldMk cId="3639299973" sldId="588"/>
            <ac:cxnSpMk id="3" creationId="{F96BFDD2-C47A-DD4C-9A40-06B51FAA446F}"/>
          </ac:cxnSpMkLst>
        </pc:cxnChg>
        <pc:cxnChg chg="mod">
          <ac:chgData name="Jeanot Bijpost" userId="cdf441b5-59e9-4346-906c-b64ac00bf298" providerId="ADAL" clId="{FDFD5E74-74B5-4146-AA11-18029061B9AA}" dt="2021-08-26T07:35:36.992" v="3052" actId="478"/>
          <ac:cxnSpMkLst>
            <pc:docMk/>
            <pc:sldMk cId="3639299973" sldId="588"/>
            <ac:cxnSpMk id="10" creationId="{B8E7BCAA-4399-9F4C-8A5C-25A51A5186E6}"/>
          </ac:cxnSpMkLst>
        </pc:cxnChg>
        <pc:cxnChg chg="add mod">
          <ac:chgData name="Jeanot Bijpost" userId="cdf441b5-59e9-4346-906c-b64ac00bf298" providerId="ADAL" clId="{FDFD5E74-74B5-4146-AA11-18029061B9AA}" dt="2021-08-26T07:36:25.712" v="3061" actId="14100"/>
          <ac:cxnSpMkLst>
            <pc:docMk/>
            <pc:sldMk cId="3639299973" sldId="588"/>
            <ac:cxnSpMk id="17" creationId="{0A4BAF03-DFC8-BA45-A787-AAE043B84012}"/>
          </ac:cxnSpMkLst>
        </pc:cxnChg>
      </pc:sldChg>
      <pc:sldChg chg="delSp modSp add mod modAnim">
        <pc:chgData name="Jeanot Bijpost" userId="cdf441b5-59e9-4346-906c-b64ac00bf298" providerId="ADAL" clId="{FDFD5E74-74B5-4146-AA11-18029061B9AA}" dt="2021-08-26T11:58:39.515" v="14863" actId="20577"/>
        <pc:sldMkLst>
          <pc:docMk/>
          <pc:sldMk cId="2985067511" sldId="589"/>
        </pc:sldMkLst>
        <pc:spChg chg="mod">
          <ac:chgData name="Jeanot Bijpost" userId="cdf441b5-59e9-4346-906c-b64ac00bf298" providerId="ADAL" clId="{FDFD5E74-74B5-4146-AA11-18029061B9AA}" dt="2021-08-26T11:57:50.595" v="14856" actId="20577"/>
          <ac:spMkLst>
            <pc:docMk/>
            <pc:sldMk cId="2985067511" sldId="589"/>
            <ac:spMk id="5" creationId="{DEF716E6-CBCA-364C-B016-086D99C73C6E}"/>
          </ac:spMkLst>
        </pc:spChg>
        <pc:grpChg chg="del">
          <ac:chgData name="Jeanot Bijpost" userId="cdf441b5-59e9-4346-906c-b64ac00bf298" providerId="ADAL" clId="{FDFD5E74-74B5-4146-AA11-18029061B9AA}" dt="2021-08-26T07:45:39.625" v="3280" actId="478"/>
          <ac:grpSpMkLst>
            <pc:docMk/>
            <pc:sldMk cId="2985067511" sldId="589"/>
            <ac:grpSpMk id="18" creationId="{79692B54-0470-274B-8984-8B90409E4FDB}"/>
          </ac:grpSpMkLst>
        </pc:grpChg>
      </pc:sldChg>
      <pc:sldChg chg="new del">
        <pc:chgData name="Jeanot Bijpost" userId="cdf441b5-59e9-4346-906c-b64ac00bf298" providerId="ADAL" clId="{FDFD5E74-74B5-4146-AA11-18029061B9AA}" dt="2021-08-26T09:00:50.497" v="6717" actId="2696"/>
        <pc:sldMkLst>
          <pc:docMk/>
          <pc:sldMk cId="2264985567" sldId="590"/>
        </pc:sldMkLst>
      </pc:sldChg>
      <pc:sldChg chg="addSp delSp modSp add mod modAnim">
        <pc:chgData name="Jeanot Bijpost" userId="cdf441b5-59e9-4346-906c-b64ac00bf298" providerId="ADAL" clId="{FDFD5E74-74B5-4146-AA11-18029061B9AA}" dt="2021-08-26T12:02:57.475" v="14946" actId="20577"/>
        <pc:sldMkLst>
          <pc:docMk/>
          <pc:sldMk cId="3420516892" sldId="591"/>
        </pc:sldMkLst>
        <pc:spChg chg="del mod">
          <ac:chgData name="Jeanot Bijpost" userId="cdf441b5-59e9-4346-906c-b64ac00bf298" providerId="ADAL" clId="{FDFD5E74-74B5-4146-AA11-18029061B9AA}" dt="2021-08-26T09:09:27.263" v="7411" actId="478"/>
          <ac:spMkLst>
            <pc:docMk/>
            <pc:sldMk cId="3420516892" sldId="591"/>
            <ac:spMk id="6" creationId="{5BAB7B10-7177-A44F-8865-3958AAEF28C0}"/>
          </ac:spMkLst>
        </pc:spChg>
        <pc:spChg chg="add mod">
          <ac:chgData name="Jeanot Bijpost" userId="cdf441b5-59e9-4346-906c-b64ac00bf298" providerId="ADAL" clId="{FDFD5E74-74B5-4146-AA11-18029061B9AA}" dt="2021-08-26T12:02:57.475" v="14946" actId="20577"/>
          <ac:spMkLst>
            <pc:docMk/>
            <pc:sldMk cId="3420516892" sldId="591"/>
            <ac:spMk id="7" creationId="{B280548D-7DE7-C146-A1ED-F1DFA123F3C4}"/>
          </ac:spMkLst>
        </pc:spChg>
        <pc:graphicFrameChg chg="del">
          <ac:chgData name="Jeanot Bijpost" userId="cdf441b5-59e9-4346-906c-b64ac00bf298" providerId="ADAL" clId="{FDFD5E74-74B5-4146-AA11-18029061B9AA}" dt="2021-08-26T09:16:26.152" v="7640" actId="478"/>
          <ac:graphicFrameMkLst>
            <pc:docMk/>
            <pc:sldMk cId="3420516892" sldId="591"/>
            <ac:graphicFrameMk id="5" creationId="{0AAB35E6-9408-4F44-992E-1AA26B743C47}"/>
          </ac:graphicFrameMkLst>
        </pc:graphicFrameChg>
      </pc:sldChg>
      <pc:sldChg chg="new del">
        <pc:chgData name="Jeanot Bijpost" userId="cdf441b5-59e9-4346-906c-b64ac00bf298" providerId="ADAL" clId="{FDFD5E74-74B5-4146-AA11-18029061B9AA}" dt="2021-08-26T10:42:05.350" v="9935" actId="2696"/>
        <pc:sldMkLst>
          <pc:docMk/>
          <pc:sldMk cId="2288900097" sldId="592"/>
        </pc:sldMkLst>
      </pc:sldChg>
      <pc:sldChg chg="addSp delSp modSp new del mod">
        <pc:chgData name="Jeanot Bijpost" userId="cdf441b5-59e9-4346-906c-b64ac00bf298" providerId="ADAL" clId="{FDFD5E74-74B5-4146-AA11-18029061B9AA}" dt="2021-08-26T09:04:05.269" v="6902" actId="2696"/>
        <pc:sldMkLst>
          <pc:docMk/>
          <pc:sldMk cId="3172665000" sldId="592"/>
        </pc:sldMkLst>
        <pc:spChg chg="add del mod">
          <ac:chgData name="Jeanot Bijpost" userId="cdf441b5-59e9-4346-906c-b64ac00bf298" providerId="ADAL" clId="{FDFD5E74-74B5-4146-AA11-18029061B9AA}" dt="2021-08-26T09:03:36.707" v="6833" actId="478"/>
          <ac:spMkLst>
            <pc:docMk/>
            <pc:sldMk cId="3172665000" sldId="592"/>
            <ac:spMk id="3" creationId="{5067DA74-ADF3-3241-8389-A41C9945BAEB}"/>
          </ac:spMkLst>
        </pc:spChg>
        <pc:spChg chg="add mod">
          <ac:chgData name="Jeanot Bijpost" userId="cdf441b5-59e9-4346-906c-b64ac00bf298" providerId="ADAL" clId="{FDFD5E74-74B5-4146-AA11-18029061B9AA}" dt="2021-08-26T09:04:00.733" v="6901" actId="20577"/>
          <ac:spMkLst>
            <pc:docMk/>
            <pc:sldMk cId="3172665000" sldId="592"/>
            <ac:spMk id="4" creationId="{5D3299AD-CF9F-0149-B178-C88C60333E32}"/>
          </ac:spMkLst>
        </pc:spChg>
      </pc:sldChg>
      <pc:sldChg chg="addSp modSp add mod modAnim">
        <pc:chgData name="Jeanot Bijpost" userId="cdf441b5-59e9-4346-906c-b64ac00bf298" providerId="ADAL" clId="{FDFD5E74-74B5-4146-AA11-18029061B9AA}" dt="2021-08-26T12:03:30.872" v="14958" actId="20577"/>
        <pc:sldMkLst>
          <pc:docMk/>
          <pc:sldMk cId="864327461" sldId="593"/>
        </pc:sldMkLst>
        <pc:spChg chg="add mod">
          <ac:chgData name="Jeanot Bijpost" userId="cdf441b5-59e9-4346-906c-b64ac00bf298" providerId="ADAL" clId="{FDFD5E74-74B5-4146-AA11-18029061B9AA}" dt="2021-08-26T11:17:42.594" v="12150" actId="207"/>
          <ac:spMkLst>
            <pc:docMk/>
            <pc:sldMk cId="864327461" sldId="593"/>
            <ac:spMk id="2" creationId="{A9728D4E-55B5-2D45-86DE-214F2E210E00}"/>
          </ac:spMkLst>
        </pc:spChg>
        <pc:spChg chg="mod">
          <ac:chgData name="Jeanot Bijpost" userId="cdf441b5-59e9-4346-906c-b64ac00bf298" providerId="ADAL" clId="{FDFD5E74-74B5-4146-AA11-18029061B9AA}" dt="2021-08-26T12:03:30.872" v="14958" actId="20577"/>
          <ac:spMkLst>
            <pc:docMk/>
            <pc:sldMk cId="864327461" sldId="593"/>
            <ac:spMk id="7" creationId="{B280548D-7DE7-C146-A1ED-F1DFA123F3C4}"/>
          </ac:spMkLst>
        </pc:spChg>
      </pc:sldChg>
      <pc:sldChg chg="modSp add modAnim">
        <pc:chgData name="Jeanot Bijpost" userId="cdf441b5-59e9-4346-906c-b64ac00bf298" providerId="ADAL" clId="{FDFD5E74-74B5-4146-AA11-18029061B9AA}" dt="2021-08-26T11:58:55.864" v="14865"/>
        <pc:sldMkLst>
          <pc:docMk/>
          <pc:sldMk cId="3507577553" sldId="594"/>
        </pc:sldMkLst>
        <pc:spChg chg="mod">
          <ac:chgData name="Jeanot Bijpost" userId="cdf441b5-59e9-4346-906c-b64ac00bf298" providerId="ADAL" clId="{FDFD5E74-74B5-4146-AA11-18029061B9AA}" dt="2021-08-26T11:58:27.997" v="14859" actId="20577"/>
          <ac:spMkLst>
            <pc:docMk/>
            <pc:sldMk cId="3507577553" sldId="594"/>
            <ac:spMk id="5" creationId="{DEF716E6-CBCA-364C-B016-086D99C73C6E}"/>
          </ac:spMkLst>
        </pc:spChg>
      </pc:sldChg>
      <pc:sldChg chg="new del">
        <pc:chgData name="Jeanot Bijpost" userId="cdf441b5-59e9-4346-906c-b64ac00bf298" providerId="ADAL" clId="{FDFD5E74-74B5-4146-AA11-18029061B9AA}" dt="2021-08-26T11:18:12.503" v="12180" actId="2696"/>
        <pc:sldMkLst>
          <pc:docMk/>
          <pc:sldMk cId="1115288639" sldId="595"/>
        </pc:sldMkLst>
      </pc:sldChg>
      <pc:sldChg chg="addSp delSp modSp new del mod modClrScheme chgLayout">
        <pc:chgData name="Jeanot Bijpost" userId="cdf441b5-59e9-4346-906c-b64ac00bf298" providerId="ADAL" clId="{FDFD5E74-74B5-4146-AA11-18029061B9AA}" dt="2021-08-26T11:15:01.976" v="12130" actId="2696"/>
        <pc:sldMkLst>
          <pc:docMk/>
          <pc:sldMk cId="2794165264" sldId="595"/>
        </pc:sldMkLst>
        <pc:spChg chg="del mod ord">
          <ac:chgData name="Jeanot Bijpost" userId="cdf441b5-59e9-4346-906c-b64ac00bf298" providerId="ADAL" clId="{FDFD5E74-74B5-4146-AA11-18029061B9AA}" dt="2021-08-26T11:09:20.336" v="11465" actId="700"/>
          <ac:spMkLst>
            <pc:docMk/>
            <pc:sldMk cId="2794165264" sldId="595"/>
            <ac:spMk id="2" creationId="{46E6AA82-5DC0-134E-8DFA-AA9F044DEEDD}"/>
          </ac:spMkLst>
        </pc:spChg>
        <pc:spChg chg="add mod ord">
          <ac:chgData name="Jeanot Bijpost" userId="cdf441b5-59e9-4346-906c-b64ac00bf298" providerId="ADAL" clId="{FDFD5E74-74B5-4146-AA11-18029061B9AA}" dt="2021-08-26T11:09:26.075" v="11482" actId="20577"/>
          <ac:spMkLst>
            <pc:docMk/>
            <pc:sldMk cId="2794165264" sldId="595"/>
            <ac:spMk id="3" creationId="{2739C1D2-4148-9B44-89CD-933AE08DF88C}"/>
          </ac:spMkLst>
        </pc:spChg>
        <pc:spChg chg="add mod ord">
          <ac:chgData name="Jeanot Bijpost" userId="cdf441b5-59e9-4346-906c-b64ac00bf298" providerId="ADAL" clId="{FDFD5E74-74B5-4146-AA11-18029061B9AA}" dt="2021-08-26T11:09:20.336" v="11465" actId="700"/>
          <ac:spMkLst>
            <pc:docMk/>
            <pc:sldMk cId="2794165264" sldId="595"/>
            <ac:spMk id="4" creationId="{48D61383-E450-1841-B1A0-0655251055D4}"/>
          </ac:spMkLst>
        </pc:spChg>
      </pc:sldChg>
      <pc:sldChg chg="modSp add mod">
        <pc:chgData name="Jeanot Bijpost" userId="cdf441b5-59e9-4346-906c-b64ac00bf298" providerId="ADAL" clId="{FDFD5E74-74B5-4146-AA11-18029061B9AA}" dt="2021-08-26T11:16:55.185" v="12144" actId="20577"/>
        <pc:sldMkLst>
          <pc:docMk/>
          <pc:sldMk cId="3291048189" sldId="596"/>
        </pc:sldMkLst>
        <pc:spChg chg="mod">
          <ac:chgData name="Jeanot Bijpost" userId="cdf441b5-59e9-4346-906c-b64ac00bf298" providerId="ADAL" clId="{FDFD5E74-74B5-4146-AA11-18029061B9AA}" dt="2021-08-26T11:16:55.185" v="12144" actId="20577"/>
          <ac:spMkLst>
            <pc:docMk/>
            <pc:sldMk cId="3291048189" sldId="596"/>
            <ac:spMk id="3" creationId="{F36391BB-F49B-4053-AC10-594F84B570FE}"/>
          </ac:spMkLst>
        </pc:spChg>
      </pc:sldChg>
      <pc:sldChg chg="addSp delSp modSp add mod modAnim">
        <pc:chgData name="Jeanot Bijpost" userId="cdf441b5-59e9-4346-906c-b64ac00bf298" providerId="ADAL" clId="{FDFD5E74-74B5-4146-AA11-18029061B9AA}" dt="2021-08-26T11:46:13.556" v="14326" actId="207"/>
        <pc:sldMkLst>
          <pc:docMk/>
          <pc:sldMk cId="3877149641" sldId="597"/>
        </pc:sldMkLst>
        <pc:spChg chg="mod">
          <ac:chgData name="Jeanot Bijpost" userId="cdf441b5-59e9-4346-906c-b64ac00bf298" providerId="ADAL" clId="{FDFD5E74-74B5-4146-AA11-18029061B9AA}" dt="2021-08-26T11:17:07.359" v="12145" actId="13926"/>
          <ac:spMkLst>
            <pc:docMk/>
            <pc:sldMk cId="3877149641" sldId="597"/>
            <ac:spMk id="3" creationId="{194972BB-FC00-4A84-ABA8-2D9088E6FA21}"/>
          </ac:spMkLst>
        </pc:spChg>
        <pc:spChg chg="mod">
          <ac:chgData name="Jeanot Bijpost" userId="cdf441b5-59e9-4346-906c-b64ac00bf298" providerId="ADAL" clId="{FDFD5E74-74B5-4146-AA11-18029061B9AA}" dt="2021-08-26T11:46:13.556" v="14326" actId="207"/>
          <ac:spMkLst>
            <pc:docMk/>
            <pc:sldMk cId="3877149641" sldId="597"/>
            <ac:spMk id="6" creationId="{61555BDE-2BEC-4009-B5C3-9F053B9AF5FB}"/>
          </ac:spMkLst>
        </pc:spChg>
        <pc:spChg chg="mod">
          <ac:chgData name="Jeanot Bijpost" userId="cdf441b5-59e9-4346-906c-b64ac00bf298" providerId="ADAL" clId="{FDFD5E74-74B5-4146-AA11-18029061B9AA}" dt="2021-08-26T11:46:09.737" v="14325" actId="207"/>
          <ac:spMkLst>
            <pc:docMk/>
            <pc:sldMk cId="3877149641" sldId="597"/>
            <ac:spMk id="7" creationId="{9B81F0A1-E876-4AB6-9A65-D9F78220409A}"/>
          </ac:spMkLst>
        </pc:spChg>
        <pc:spChg chg="add del mod">
          <ac:chgData name="Jeanot Bijpost" userId="cdf441b5-59e9-4346-906c-b64ac00bf298" providerId="ADAL" clId="{FDFD5E74-74B5-4146-AA11-18029061B9AA}" dt="2021-08-26T11:18:08.760" v="12179" actId="478"/>
          <ac:spMkLst>
            <pc:docMk/>
            <pc:sldMk cId="3877149641" sldId="597"/>
            <ac:spMk id="9" creationId="{044E6618-EB8E-224F-88A1-7A18077A49F2}"/>
          </ac:spMkLst>
        </pc:spChg>
      </pc:sldChg>
      <pc:sldChg chg="addSp delSp modSp add mod delAnim modAnim">
        <pc:chgData name="Jeanot Bijpost" userId="cdf441b5-59e9-4346-906c-b64ac00bf298" providerId="ADAL" clId="{FDFD5E74-74B5-4146-AA11-18029061B9AA}" dt="2021-08-26T15:08:12.062" v="14999" actId="478"/>
        <pc:sldMkLst>
          <pc:docMk/>
          <pc:sldMk cId="3085525279" sldId="598"/>
        </pc:sldMkLst>
        <pc:spChg chg="mod">
          <ac:chgData name="Jeanot Bijpost" userId="cdf441b5-59e9-4346-906c-b64ac00bf298" providerId="ADAL" clId="{FDFD5E74-74B5-4146-AA11-18029061B9AA}" dt="2021-08-26T11:28:11.532" v="12683" actId="20577"/>
          <ac:spMkLst>
            <pc:docMk/>
            <pc:sldMk cId="3085525279" sldId="598"/>
            <ac:spMk id="3" creationId="{A99FA8C6-CF6F-4631-A2E0-3E2FFF3ADCF9}"/>
          </ac:spMkLst>
        </pc:spChg>
        <pc:spChg chg="mod">
          <ac:chgData name="Jeanot Bijpost" userId="cdf441b5-59e9-4346-906c-b64ac00bf298" providerId="ADAL" clId="{FDFD5E74-74B5-4146-AA11-18029061B9AA}" dt="2021-08-26T11:21:23.770" v="12313" actId="1076"/>
          <ac:spMkLst>
            <pc:docMk/>
            <pc:sldMk cId="3085525279" sldId="598"/>
            <ac:spMk id="6" creationId="{3792CD1D-05F9-AC4C-B9D9-3091B77D8CBD}"/>
          </ac:spMkLst>
        </pc:spChg>
        <pc:spChg chg="mod">
          <ac:chgData name="Jeanot Bijpost" userId="cdf441b5-59e9-4346-906c-b64ac00bf298" providerId="ADAL" clId="{FDFD5E74-74B5-4146-AA11-18029061B9AA}" dt="2021-08-26T11:24:47.767" v="12442" actId="1076"/>
          <ac:spMkLst>
            <pc:docMk/>
            <pc:sldMk cId="3085525279" sldId="598"/>
            <ac:spMk id="7" creationId="{7786FE61-B034-7546-9296-21B03817FE9D}"/>
          </ac:spMkLst>
        </pc:spChg>
        <pc:grpChg chg="add del mod">
          <ac:chgData name="Jeanot Bijpost" userId="cdf441b5-59e9-4346-906c-b64ac00bf298" providerId="ADAL" clId="{FDFD5E74-74B5-4146-AA11-18029061B9AA}" dt="2021-08-26T15:08:12.062" v="14999" actId="478"/>
          <ac:grpSpMkLst>
            <pc:docMk/>
            <pc:sldMk cId="3085525279" sldId="598"/>
            <ac:grpSpMk id="4" creationId="{1CFE31E4-321E-3841-86B7-6CE89DF79033}"/>
          </ac:grpSpMkLst>
        </pc:grpChg>
        <pc:graphicFrameChg chg="mod modGraphic">
          <ac:chgData name="Jeanot Bijpost" userId="cdf441b5-59e9-4346-906c-b64ac00bf298" providerId="ADAL" clId="{FDFD5E74-74B5-4146-AA11-18029061B9AA}" dt="2021-08-26T11:39:09.658" v="14035" actId="20577"/>
          <ac:graphicFrameMkLst>
            <pc:docMk/>
            <pc:sldMk cId="3085525279" sldId="598"/>
            <ac:graphicFrameMk id="5" creationId="{0AAB35E6-9408-4F44-992E-1AA26B743C47}"/>
          </ac:graphicFrameMkLst>
        </pc:graphicFrameChg>
      </pc:sldChg>
      <pc:sldChg chg="addSp delSp modSp add mod delAnim modAnim">
        <pc:chgData name="Jeanot Bijpost" userId="cdf441b5-59e9-4346-906c-b64ac00bf298" providerId="ADAL" clId="{FDFD5E74-74B5-4146-AA11-18029061B9AA}" dt="2021-08-26T15:08:08.361" v="14998" actId="478"/>
        <pc:sldMkLst>
          <pc:docMk/>
          <pc:sldMk cId="2044345222" sldId="599"/>
        </pc:sldMkLst>
        <pc:spChg chg="add del mod">
          <ac:chgData name="Jeanot Bijpost" userId="cdf441b5-59e9-4346-906c-b64ac00bf298" providerId="ADAL" clId="{FDFD5E74-74B5-4146-AA11-18029061B9AA}" dt="2021-08-26T11:45:37.656" v="14316"/>
          <ac:spMkLst>
            <pc:docMk/>
            <pc:sldMk cId="2044345222" sldId="599"/>
            <ac:spMk id="2" creationId="{76FDA95D-D0CF-764A-9F00-A495DC3FF9E5}"/>
          </ac:spMkLst>
        </pc:spChg>
        <pc:spChg chg="mod">
          <ac:chgData name="Jeanot Bijpost" userId="cdf441b5-59e9-4346-906c-b64ac00bf298" providerId="ADAL" clId="{FDFD5E74-74B5-4146-AA11-18029061B9AA}" dt="2021-08-26T11:22:27.416" v="12347" actId="20577"/>
          <ac:spMkLst>
            <pc:docMk/>
            <pc:sldMk cId="2044345222" sldId="599"/>
            <ac:spMk id="3" creationId="{A99FA8C6-CF6F-4631-A2E0-3E2FFF3ADCF9}"/>
          </ac:spMkLst>
        </pc:spChg>
        <pc:spChg chg="mod">
          <ac:chgData name="Jeanot Bijpost" userId="cdf441b5-59e9-4346-906c-b64ac00bf298" providerId="ADAL" clId="{FDFD5E74-74B5-4146-AA11-18029061B9AA}" dt="2021-08-26T11:24:53.590" v="12444"/>
          <ac:spMkLst>
            <pc:docMk/>
            <pc:sldMk cId="2044345222" sldId="599"/>
            <ac:spMk id="10" creationId="{FE116857-C164-624D-86A8-5FF68BC0FDB7}"/>
          </ac:spMkLst>
        </pc:spChg>
        <pc:spChg chg="mod">
          <ac:chgData name="Jeanot Bijpost" userId="cdf441b5-59e9-4346-906c-b64ac00bf298" providerId="ADAL" clId="{FDFD5E74-74B5-4146-AA11-18029061B9AA}" dt="2021-08-26T11:24:53.590" v="12444"/>
          <ac:spMkLst>
            <pc:docMk/>
            <pc:sldMk cId="2044345222" sldId="599"/>
            <ac:spMk id="11" creationId="{DE979BDB-997C-9046-9391-676399CEAA0F}"/>
          </ac:spMkLst>
        </pc:spChg>
        <pc:spChg chg="mod">
          <ac:chgData name="Jeanot Bijpost" userId="cdf441b5-59e9-4346-906c-b64ac00bf298" providerId="ADAL" clId="{FDFD5E74-74B5-4146-AA11-18029061B9AA}" dt="2021-08-26T11:45:42.166" v="14317"/>
          <ac:spMkLst>
            <pc:docMk/>
            <pc:sldMk cId="2044345222" sldId="599"/>
            <ac:spMk id="13" creationId="{836D7553-AD4E-7443-8301-43CB31A96434}"/>
          </ac:spMkLst>
        </pc:spChg>
        <pc:spChg chg="mod">
          <ac:chgData name="Jeanot Bijpost" userId="cdf441b5-59e9-4346-906c-b64ac00bf298" providerId="ADAL" clId="{FDFD5E74-74B5-4146-AA11-18029061B9AA}" dt="2021-08-26T11:45:42.166" v="14317"/>
          <ac:spMkLst>
            <pc:docMk/>
            <pc:sldMk cId="2044345222" sldId="599"/>
            <ac:spMk id="14" creationId="{D4276E08-3C60-3840-BAA8-E8C1280EA85A}"/>
          </ac:spMkLst>
        </pc:spChg>
        <pc:grpChg chg="del mod">
          <ac:chgData name="Jeanot Bijpost" userId="cdf441b5-59e9-4346-906c-b64ac00bf298" providerId="ADAL" clId="{FDFD5E74-74B5-4146-AA11-18029061B9AA}" dt="2021-08-26T11:24:53.084" v="12443" actId="478"/>
          <ac:grpSpMkLst>
            <pc:docMk/>
            <pc:sldMk cId="2044345222" sldId="599"/>
            <ac:grpSpMk id="4" creationId="{1CFE31E4-321E-3841-86B7-6CE89DF79033}"/>
          </ac:grpSpMkLst>
        </pc:grpChg>
        <pc:grpChg chg="add del mod">
          <ac:chgData name="Jeanot Bijpost" userId="cdf441b5-59e9-4346-906c-b64ac00bf298" providerId="ADAL" clId="{FDFD5E74-74B5-4146-AA11-18029061B9AA}" dt="2021-08-26T11:45:23.184" v="14311" actId="478"/>
          <ac:grpSpMkLst>
            <pc:docMk/>
            <pc:sldMk cId="2044345222" sldId="599"/>
            <ac:grpSpMk id="9" creationId="{D1416D0D-2D84-744F-8DCD-62B18A4C7F36}"/>
          </ac:grpSpMkLst>
        </pc:grpChg>
        <pc:grpChg chg="add del mod">
          <ac:chgData name="Jeanot Bijpost" userId="cdf441b5-59e9-4346-906c-b64ac00bf298" providerId="ADAL" clId="{FDFD5E74-74B5-4146-AA11-18029061B9AA}" dt="2021-08-26T15:08:08.361" v="14998" actId="478"/>
          <ac:grpSpMkLst>
            <pc:docMk/>
            <pc:sldMk cId="2044345222" sldId="599"/>
            <ac:grpSpMk id="12" creationId="{561C661D-9D0A-664F-B0BD-F3D89597F080}"/>
          </ac:grpSpMkLst>
        </pc:grpChg>
        <pc:graphicFrameChg chg="mod modGraphic">
          <ac:chgData name="Jeanot Bijpost" userId="cdf441b5-59e9-4346-906c-b64ac00bf298" providerId="ADAL" clId="{FDFD5E74-74B5-4146-AA11-18029061B9AA}" dt="2021-08-26T11:39:49.468" v="14096" actId="14734"/>
          <ac:graphicFrameMkLst>
            <pc:docMk/>
            <pc:sldMk cId="2044345222" sldId="599"/>
            <ac:graphicFrameMk id="5" creationId="{0AAB35E6-9408-4F44-992E-1AA26B743C47}"/>
          </ac:graphicFrameMkLst>
        </pc:graphicFrameChg>
        <pc:graphicFrameChg chg="add mod modGraphic">
          <ac:chgData name="Jeanot Bijpost" userId="cdf441b5-59e9-4346-906c-b64ac00bf298" providerId="ADAL" clId="{FDFD5E74-74B5-4146-AA11-18029061B9AA}" dt="2021-08-26T11:40:04.968" v="14102" actId="14734"/>
          <ac:graphicFrameMkLst>
            <pc:docMk/>
            <pc:sldMk cId="2044345222" sldId="599"/>
            <ac:graphicFrameMk id="8" creationId="{E4D8C44E-8BA7-1D41-890F-2C75A26CABF0}"/>
          </ac:graphicFrameMkLst>
        </pc:graphicFrameChg>
      </pc:sldChg>
      <pc:sldChg chg="addSp delSp modSp add mod delAnim modAnim">
        <pc:chgData name="Jeanot Bijpost" userId="cdf441b5-59e9-4346-906c-b64ac00bf298" providerId="ADAL" clId="{FDFD5E74-74B5-4146-AA11-18029061B9AA}" dt="2021-08-26T15:08:05.406" v="14997" actId="478"/>
        <pc:sldMkLst>
          <pc:docMk/>
          <pc:sldMk cId="59741638" sldId="600"/>
        </pc:sldMkLst>
        <pc:spChg chg="mod">
          <ac:chgData name="Jeanot Bijpost" userId="cdf441b5-59e9-4346-906c-b64ac00bf298" providerId="ADAL" clId="{FDFD5E74-74B5-4146-AA11-18029061B9AA}" dt="2021-08-26T11:25:13.712" v="12460" actId="20577"/>
          <ac:spMkLst>
            <pc:docMk/>
            <pc:sldMk cId="59741638" sldId="600"/>
            <ac:spMk id="3" creationId="{A99FA8C6-CF6F-4631-A2E0-3E2FFF3ADCF9}"/>
          </ac:spMkLst>
        </pc:spChg>
        <pc:spChg chg="mod">
          <ac:chgData name="Jeanot Bijpost" userId="cdf441b5-59e9-4346-906c-b64ac00bf298" providerId="ADAL" clId="{FDFD5E74-74B5-4146-AA11-18029061B9AA}" dt="2021-08-26T11:45:42.810" v="14318"/>
          <ac:spMkLst>
            <pc:docMk/>
            <pc:sldMk cId="59741638" sldId="600"/>
            <ac:spMk id="13" creationId="{A6C59817-80C2-B640-B5A9-FF95D069DBEB}"/>
          </ac:spMkLst>
        </pc:spChg>
        <pc:spChg chg="mod">
          <ac:chgData name="Jeanot Bijpost" userId="cdf441b5-59e9-4346-906c-b64ac00bf298" providerId="ADAL" clId="{FDFD5E74-74B5-4146-AA11-18029061B9AA}" dt="2021-08-26T11:45:42.810" v="14318"/>
          <ac:spMkLst>
            <pc:docMk/>
            <pc:sldMk cId="59741638" sldId="600"/>
            <ac:spMk id="14" creationId="{F5275317-17C2-0546-847C-98BB7E1F8ED2}"/>
          </ac:spMkLst>
        </pc:spChg>
        <pc:grpChg chg="del mod">
          <ac:chgData name="Jeanot Bijpost" userId="cdf441b5-59e9-4346-906c-b64ac00bf298" providerId="ADAL" clId="{FDFD5E74-74B5-4146-AA11-18029061B9AA}" dt="2021-08-26T11:45:26.360" v="14312" actId="478"/>
          <ac:grpSpMkLst>
            <pc:docMk/>
            <pc:sldMk cId="59741638" sldId="600"/>
            <ac:grpSpMk id="9" creationId="{D1416D0D-2D84-744F-8DCD-62B18A4C7F36}"/>
          </ac:grpSpMkLst>
        </pc:grpChg>
        <pc:grpChg chg="add del mod">
          <ac:chgData name="Jeanot Bijpost" userId="cdf441b5-59e9-4346-906c-b64ac00bf298" providerId="ADAL" clId="{FDFD5E74-74B5-4146-AA11-18029061B9AA}" dt="2021-08-26T15:08:05.406" v="14997" actId="478"/>
          <ac:grpSpMkLst>
            <pc:docMk/>
            <pc:sldMk cId="59741638" sldId="600"/>
            <ac:grpSpMk id="12" creationId="{5374FA11-C773-074A-B13C-FC95715D5623}"/>
          </ac:grpSpMkLst>
        </pc:grpChg>
        <pc:graphicFrameChg chg="mod modGraphic">
          <ac:chgData name="Jeanot Bijpost" userId="cdf441b5-59e9-4346-906c-b64ac00bf298" providerId="ADAL" clId="{FDFD5E74-74B5-4146-AA11-18029061B9AA}" dt="2021-08-26T11:40:23.184" v="14142" actId="20577"/>
          <ac:graphicFrameMkLst>
            <pc:docMk/>
            <pc:sldMk cId="59741638" sldId="600"/>
            <ac:graphicFrameMk id="5" creationId="{0AAB35E6-9408-4F44-992E-1AA26B743C47}"/>
          </ac:graphicFrameMkLst>
        </pc:graphicFrameChg>
        <pc:graphicFrameChg chg="del">
          <ac:chgData name="Jeanot Bijpost" userId="cdf441b5-59e9-4346-906c-b64ac00bf298" providerId="ADAL" clId="{FDFD5E74-74B5-4146-AA11-18029061B9AA}" dt="2021-08-26T11:25:40.592" v="12474" actId="478"/>
          <ac:graphicFrameMkLst>
            <pc:docMk/>
            <pc:sldMk cId="59741638" sldId="600"/>
            <ac:graphicFrameMk id="8" creationId="{E4D8C44E-8BA7-1D41-890F-2C75A26CABF0}"/>
          </ac:graphicFrameMkLst>
        </pc:graphicFrameChg>
      </pc:sldChg>
      <pc:sldChg chg="add del">
        <pc:chgData name="Jeanot Bijpost" userId="cdf441b5-59e9-4346-906c-b64ac00bf298" providerId="ADAL" clId="{FDFD5E74-74B5-4146-AA11-18029061B9AA}" dt="2021-08-26T11:21:56.606" v="12323" actId="2696"/>
        <pc:sldMkLst>
          <pc:docMk/>
          <pc:sldMk cId="1925721752" sldId="600"/>
        </pc:sldMkLst>
      </pc:sldChg>
      <pc:sldChg chg="add del">
        <pc:chgData name="Jeanot Bijpost" userId="cdf441b5-59e9-4346-906c-b64ac00bf298" providerId="ADAL" clId="{FDFD5E74-74B5-4146-AA11-18029061B9AA}" dt="2021-08-26T11:24:57.945" v="12445" actId="2696"/>
        <pc:sldMkLst>
          <pc:docMk/>
          <pc:sldMk cId="2735391457" sldId="600"/>
        </pc:sldMkLst>
      </pc:sldChg>
      <pc:sldChg chg="add del">
        <pc:chgData name="Jeanot Bijpost" userId="cdf441b5-59e9-4346-906c-b64ac00bf298" providerId="ADAL" clId="{FDFD5E74-74B5-4146-AA11-18029061B9AA}" dt="2021-08-26T11:24:57.945" v="12445" actId="2696"/>
        <pc:sldMkLst>
          <pc:docMk/>
          <pc:sldMk cId="851129518" sldId="601"/>
        </pc:sldMkLst>
      </pc:sldChg>
      <pc:sldChg chg="new del">
        <pc:chgData name="Jeanot Bijpost" userId="cdf441b5-59e9-4346-906c-b64ac00bf298" providerId="ADAL" clId="{FDFD5E74-74B5-4146-AA11-18029061B9AA}" dt="2021-08-26T11:27:39.439" v="12660" actId="2696"/>
        <pc:sldMkLst>
          <pc:docMk/>
          <pc:sldMk cId="1303560161" sldId="601"/>
        </pc:sldMkLst>
      </pc:sldChg>
      <pc:sldChg chg="addSp delSp modSp add mod delAnim modAnim">
        <pc:chgData name="Jeanot Bijpost" userId="cdf441b5-59e9-4346-906c-b64ac00bf298" providerId="ADAL" clId="{FDFD5E74-74B5-4146-AA11-18029061B9AA}" dt="2021-08-26T15:08:03.350" v="14996" actId="478"/>
        <pc:sldMkLst>
          <pc:docMk/>
          <pc:sldMk cId="324918027" sldId="602"/>
        </pc:sldMkLst>
        <pc:spChg chg="mod">
          <ac:chgData name="Jeanot Bijpost" userId="cdf441b5-59e9-4346-906c-b64ac00bf298" providerId="ADAL" clId="{FDFD5E74-74B5-4146-AA11-18029061B9AA}" dt="2021-08-26T11:28:30.334" v="12695" actId="20577"/>
          <ac:spMkLst>
            <pc:docMk/>
            <pc:sldMk cId="324918027" sldId="602"/>
            <ac:spMk id="3" creationId="{A99FA8C6-CF6F-4631-A2E0-3E2FFF3ADCF9}"/>
          </ac:spMkLst>
        </pc:spChg>
        <pc:spChg chg="mod">
          <ac:chgData name="Jeanot Bijpost" userId="cdf441b5-59e9-4346-906c-b64ac00bf298" providerId="ADAL" clId="{FDFD5E74-74B5-4146-AA11-18029061B9AA}" dt="2021-08-26T11:45:43.417" v="14319"/>
          <ac:spMkLst>
            <pc:docMk/>
            <pc:sldMk cId="324918027" sldId="602"/>
            <ac:spMk id="8" creationId="{EB6B8960-9646-FD48-BF1C-AA8AA6231B7F}"/>
          </ac:spMkLst>
        </pc:spChg>
        <pc:spChg chg="mod">
          <ac:chgData name="Jeanot Bijpost" userId="cdf441b5-59e9-4346-906c-b64ac00bf298" providerId="ADAL" clId="{FDFD5E74-74B5-4146-AA11-18029061B9AA}" dt="2021-08-26T11:45:43.417" v="14319"/>
          <ac:spMkLst>
            <pc:docMk/>
            <pc:sldMk cId="324918027" sldId="602"/>
            <ac:spMk id="12" creationId="{09B02437-F916-1A4E-AADB-8EC525DF07F3}"/>
          </ac:spMkLst>
        </pc:spChg>
        <pc:grpChg chg="add del mod">
          <ac:chgData name="Jeanot Bijpost" userId="cdf441b5-59e9-4346-906c-b64ac00bf298" providerId="ADAL" clId="{FDFD5E74-74B5-4146-AA11-18029061B9AA}" dt="2021-08-26T15:08:03.350" v="14996" actId="478"/>
          <ac:grpSpMkLst>
            <pc:docMk/>
            <pc:sldMk cId="324918027" sldId="602"/>
            <ac:grpSpMk id="7" creationId="{7F7B7341-ADEC-024F-8068-52536EDADBA1}"/>
          </ac:grpSpMkLst>
        </pc:grpChg>
        <pc:grpChg chg="del mod">
          <ac:chgData name="Jeanot Bijpost" userId="cdf441b5-59e9-4346-906c-b64ac00bf298" providerId="ADAL" clId="{FDFD5E74-74B5-4146-AA11-18029061B9AA}" dt="2021-08-26T11:45:29.377" v="14313" actId="478"/>
          <ac:grpSpMkLst>
            <pc:docMk/>
            <pc:sldMk cId="324918027" sldId="602"/>
            <ac:grpSpMk id="9" creationId="{D1416D0D-2D84-744F-8DCD-62B18A4C7F36}"/>
          </ac:grpSpMkLst>
        </pc:grpChg>
        <pc:graphicFrameChg chg="mod modGraphic">
          <ac:chgData name="Jeanot Bijpost" userId="cdf441b5-59e9-4346-906c-b64ac00bf298" providerId="ADAL" clId="{FDFD5E74-74B5-4146-AA11-18029061B9AA}" dt="2021-08-26T11:40:46.056" v="14223" actId="20577"/>
          <ac:graphicFrameMkLst>
            <pc:docMk/>
            <pc:sldMk cId="324918027" sldId="602"/>
            <ac:graphicFrameMk id="5" creationId="{0AAB35E6-9408-4F44-992E-1AA26B743C47}"/>
          </ac:graphicFrameMkLst>
        </pc:graphicFrameChg>
      </pc:sldChg>
      <pc:sldChg chg="add del">
        <pc:chgData name="Jeanot Bijpost" userId="cdf441b5-59e9-4346-906c-b64ac00bf298" providerId="ADAL" clId="{FDFD5E74-74B5-4146-AA11-18029061B9AA}" dt="2021-08-26T11:24:57.945" v="12445" actId="2696"/>
        <pc:sldMkLst>
          <pc:docMk/>
          <pc:sldMk cId="2164747020" sldId="602"/>
        </pc:sldMkLst>
      </pc:sldChg>
      <pc:sldChg chg="add del">
        <pc:chgData name="Jeanot Bijpost" userId="cdf441b5-59e9-4346-906c-b64ac00bf298" providerId="ADAL" clId="{FDFD5E74-74B5-4146-AA11-18029061B9AA}" dt="2021-08-26T11:24:57.945" v="12445" actId="2696"/>
        <pc:sldMkLst>
          <pc:docMk/>
          <pc:sldMk cId="3448708552" sldId="603"/>
        </pc:sldMkLst>
      </pc:sldChg>
      <pc:sldChg chg="addSp delSp modSp add mod delAnim modAnim">
        <pc:chgData name="Jeanot Bijpost" userId="cdf441b5-59e9-4346-906c-b64ac00bf298" providerId="ADAL" clId="{FDFD5E74-74B5-4146-AA11-18029061B9AA}" dt="2021-08-26T15:08:00.709" v="14995" actId="478"/>
        <pc:sldMkLst>
          <pc:docMk/>
          <pc:sldMk cId="3526128582" sldId="603"/>
        </pc:sldMkLst>
        <pc:spChg chg="mod">
          <ac:chgData name="Jeanot Bijpost" userId="cdf441b5-59e9-4346-906c-b64ac00bf298" providerId="ADAL" clId="{FDFD5E74-74B5-4146-AA11-18029061B9AA}" dt="2021-08-26T11:33:22.728" v="13488" actId="20577"/>
          <ac:spMkLst>
            <pc:docMk/>
            <pc:sldMk cId="3526128582" sldId="603"/>
            <ac:spMk id="3" creationId="{A99FA8C6-CF6F-4631-A2E0-3E2FFF3ADCF9}"/>
          </ac:spMkLst>
        </pc:spChg>
        <pc:spChg chg="mod">
          <ac:chgData name="Jeanot Bijpost" userId="cdf441b5-59e9-4346-906c-b64ac00bf298" providerId="ADAL" clId="{FDFD5E74-74B5-4146-AA11-18029061B9AA}" dt="2021-08-26T11:33:11.225" v="13476" actId="6549"/>
          <ac:spMkLst>
            <pc:docMk/>
            <pc:sldMk cId="3526128582" sldId="603"/>
            <ac:spMk id="11" creationId="{DE979BDB-997C-9046-9391-676399CEAA0F}"/>
          </ac:spMkLst>
        </pc:spChg>
        <pc:spChg chg="mod">
          <ac:chgData name="Jeanot Bijpost" userId="cdf441b5-59e9-4346-906c-b64ac00bf298" providerId="ADAL" clId="{FDFD5E74-74B5-4146-AA11-18029061B9AA}" dt="2021-08-26T11:45:44.103" v="14320"/>
          <ac:spMkLst>
            <pc:docMk/>
            <pc:sldMk cId="3526128582" sldId="603"/>
            <ac:spMk id="18" creationId="{6EB299A1-1D4B-5B4B-BD5E-E4968B89CD6F}"/>
          </ac:spMkLst>
        </pc:spChg>
        <pc:spChg chg="mod">
          <ac:chgData name="Jeanot Bijpost" userId="cdf441b5-59e9-4346-906c-b64ac00bf298" providerId="ADAL" clId="{FDFD5E74-74B5-4146-AA11-18029061B9AA}" dt="2021-08-26T11:45:44.103" v="14320"/>
          <ac:spMkLst>
            <pc:docMk/>
            <pc:sldMk cId="3526128582" sldId="603"/>
            <ac:spMk id="19" creationId="{BE14BB3B-5A3B-5C41-8C62-D95E7F0D08E4}"/>
          </ac:spMkLst>
        </pc:spChg>
        <pc:grpChg chg="del mod">
          <ac:chgData name="Jeanot Bijpost" userId="cdf441b5-59e9-4346-906c-b64ac00bf298" providerId="ADAL" clId="{FDFD5E74-74B5-4146-AA11-18029061B9AA}" dt="2021-08-26T11:45:32.477" v="14314" actId="478"/>
          <ac:grpSpMkLst>
            <pc:docMk/>
            <pc:sldMk cId="3526128582" sldId="603"/>
            <ac:grpSpMk id="9" creationId="{D1416D0D-2D84-744F-8DCD-62B18A4C7F36}"/>
          </ac:grpSpMkLst>
        </pc:grpChg>
        <pc:grpChg chg="add del mod">
          <ac:chgData name="Jeanot Bijpost" userId="cdf441b5-59e9-4346-906c-b64ac00bf298" providerId="ADAL" clId="{FDFD5E74-74B5-4146-AA11-18029061B9AA}" dt="2021-08-26T15:08:00.709" v="14995" actId="478"/>
          <ac:grpSpMkLst>
            <pc:docMk/>
            <pc:sldMk cId="3526128582" sldId="603"/>
            <ac:grpSpMk id="17" creationId="{DF89C4FB-B667-244E-AEA7-5BD8D38C63C0}"/>
          </ac:grpSpMkLst>
        </pc:grpChg>
        <pc:graphicFrameChg chg="mod modGraphic">
          <ac:chgData name="Jeanot Bijpost" userId="cdf441b5-59e9-4346-906c-b64ac00bf298" providerId="ADAL" clId="{FDFD5E74-74B5-4146-AA11-18029061B9AA}" dt="2021-08-26T11:44:37.475" v="14308" actId="115"/>
          <ac:graphicFrameMkLst>
            <pc:docMk/>
            <pc:sldMk cId="3526128582" sldId="603"/>
            <ac:graphicFrameMk id="5" creationId="{0AAB35E6-9408-4F44-992E-1AA26B743C47}"/>
          </ac:graphicFrameMkLst>
        </pc:graphicFrameChg>
        <pc:graphicFrameChg chg="add mod modGraphic">
          <ac:chgData name="Jeanot Bijpost" userId="cdf441b5-59e9-4346-906c-b64ac00bf298" providerId="ADAL" clId="{FDFD5E74-74B5-4146-AA11-18029061B9AA}" dt="2021-08-26T11:43:44.631" v="14301" actId="6549"/>
          <ac:graphicFrameMkLst>
            <pc:docMk/>
            <pc:sldMk cId="3526128582" sldId="603"/>
            <ac:graphicFrameMk id="7" creationId="{650279FE-E9DA-624B-9740-D65D4C0BA932}"/>
          </ac:graphicFrameMkLst>
        </pc:graphicFrameChg>
        <pc:picChg chg="add mod">
          <ac:chgData name="Jeanot Bijpost" userId="cdf441b5-59e9-4346-906c-b64ac00bf298" providerId="ADAL" clId="{FDFD5E74-74B5-4146-AA11-18029061B9AA}" dt="2021-08-26T11:43:55.944" v="14303" actId="1076"/>
          <ac:picMkLst>
            <pc:docMk/>
            <pc:sldMk cId="3526128582" sldId="603"/>
            <ac:picMk id="4" creationId="{55444757-5217-A74A-8561-EF7E9E6F6F82}"/>
          </ac:picMkLst>
        </pc:picChg>
        <pc:cxnChg chg="add mod">
          <ac:chgData name="Jeanot Bijpost" userId="cdf441b5-59e9-4346-906c-b64ac00bf298" providerId="ADAL" clId="{FDFD5E74-74B5-4146-AA11-18029061B9AA}" dt="2021-08-26T11:43:59.359" v="14304" actId="14100"/>
          <ac:cxnSpMkLst>
            <pc:docMk/>
            <pc:sldMk cId="3526128582" sldId="603"/>
            <ac:cxnSpMk id="8" creationId="{E6B15214-71BD-5D43-AD67-2C75DC080BEE}"/>
          </ac:cxnSpMkLst>
        </pc:cxnChg>
        <pc:cxnChg chg="add mod">
          <ac:chgData name="Jeanot Bijpost" userId="cdf441b5-59e9-4346-906c-b64ac00bf298" providerId="ADAL" clId="{FDFD5E74-74B5-4146-AA11-18029061B9AA}" dt="2021-08-26T11:44:42.316" v="14309" actId="14100"/>
          <ac:cxnSpMkLst>
            <pc:docMk/>
            <pc:sldMk cId="3526128582" sldId="603"/>
            <ac:cxnSpMk id="14" creationId="{F8260E51-36FB-2D45-A010-CCC4CC104F6A}"/>
          </ac:cxnSpMkLst>
        </pc:cxnChg>
      </pc:sldChg>
    </pc:docChg>
  </pc:docChgLst>
  <pc:docChgLst>
    <pc:chgData name="Ad Gerrits" userId="S::ad.gerrits@vng.nl::1e844392-3ac1-496e-b414-2cc5963c111d" providerId="AD" clId="Web-{09C6BAA9-7855-4F44-8623-FAD2EE1FF91C}"/>
    <pc:docChg chg="modSld">
      <pc:chgData name="Ad Gerrits" userId="S::ad.gerrits@vng.nl::1e844392-3ac1-496e-b414-2cc5963c111d" providerId="AD" clId="Web-{09C6BAA9-7855-4F44-8623-FAD2EE1FF91C}" dt="2021-09-08T21:07:39.154" v="1" actId="14100"/>
      <pc:docMkLst>
        <pc:docMk/>
      </pc:docMkLst>
      <pc:sldChg chg="addSp modSp addAnim">
        <pc:chgData name="Ad Gerrits" userId="S::ad.gerrits@vng.nl::1e844392-3ac1-496e-b414-2cc5963c111d" providerId="AD" clId="Web-{09C6BAA9-7855-4F44-8623-FAD2EE1FF91C}" dt="2021-09-08T21:07:39.154" v="1" actId="14100"/>
        <pc:sldMkLst>
          <pc:docMk/>
          <pc:sldMk cId="408248214" sldId="626"/>
        </pc:sldMkLst>
        <pc:picChg chg="add mod">
          <ac:chgData name="Ad Gerrits" userId="S::ad.gerrits@vng.nl::1e844392-3ac1-496e-b414-2cc5963c111d" providerId="AD" clId="Web-{09C6BAA9-7855-4F44-8623-FAD2EE1FF91C}" dt="2021-09-08T21:07:39.154" v="1" actId="14100"/>
          <ac:picMkLst>
            <pc:docMk/>
            <pc:sldMk cId="408248214" sldId="626"/>
            <ac:picMk id="2" creationId="{766A8D2D-034A-43D8-B9B3-A323EF179DAB}"/>
          </ac:picMkLst>
        </pc:picChg>
      </pc:sldChg>
    </pc:docChg>
  </pc:docChgLst>
  <pc:docChgLst>
    <pc:chgData name="Gershon Janssen" userId="S::gershon.janssen@vng.nl::1a544b15-68b4-44a0-ab64-6266043e0cd2" providerId="AD" clId="Web-{F4406590-9116-4C85-BD83-8B47F590B5A4}"/>
    <pc:docChg chg="delSld">
      <pc:chgData name="Gershon Janssen" userId="S::gershon.janssen@vng.nl::1a544b15-68b4-44a0-ab64-6266043e0cd2" providerId="AD" clId="Web-{F4406590-9116-4C85-BD83-8B47F590B5A4}" dt="2021-04-21T12:29:26.439" v="0"/>
      <pc:docMkLst>
        <pc:docMk/>
      </pc:docMkLst>
      <pc:sldChg chg="del">
        <pc:chgData name="Gershon Janssen" userId="S::gershon.janssen@vng.nl::1a544b15-68b4-44a0-ab64-6266043e0cd2" providerId="AD" clId="Web-{F4406590-9116-4C85-BD83-8B47F590B5A4}" dt="2021-04-21T12:29:26.439" v="0"/>
        <pc:sldMkLst>
          <pc:docMk/>
          <pc:sldMk cId="1891950137" sldId="256"/>
        </pc:sldMkLst>
      </pc:sldChg>
    </pc:docChg>
  </pc:docChgLst>
  <pc:docChgLst>
    <pc:chgData name="Jeanot Bijpost" userId="S::jeanot.bijpost@vng.nl::cdf441b5-59e9-4346-906c-b64ac00bf298" providerId="AD" clId="Web-{5ADA22EC-4ED0-4494-B554-F8B4F7EA7351}"/>
    <pc:docChg chg="addSld delSld modSld sldOrd">
      <pc:chgData name="Jeanot Bijpost" userId="S::jeanot.bijpost@vng.nl::cdf441b5-59e9-4346-906c-b64ac00bf298" providerId="AD" clId="Web-{5ADA22EC-4ED0-4494-B554-F8B4F7EA7351}" dt="2021-04-21T12:53:40.786" v="238"/>
      <pc:docMkLst>
        <pc:docMk/>
      </pc:docMkLst>
      <pc:sldChg chg="delSp">
        <pc:chgData name="Jeanot Bijpost" userId="S::jeanot.bijpost@vng.nl::cdf441b5-59e9-4346-906c-b64ac00bf298" providerId="AD" clId="Web-{5ADA22EC-4ED0-4494-B554-F8B4F7EA7351}" dt="2021-04-21T12:53:40.786" v="238"/>
        <pc:sldMkLst>
          <pc:docMk/>
          <pc:sldMk cId="3028008027" sldId="289"/>
        </pc:sldMkLst>
        <pc:spChg chg="del">
          <ac:chgData name="Jeanot Bijpost" userId="S::jeanot.bijpost@vng.nl::cdf441b5-59e9-4346-906c-b64ac00bf298" providerId="AD" clId="Web-{5ADA22EC-4ED0-4494-B554-F8B4F7EA7351}" dt="2021-04-21T12:53:40.786" v="238"/>
          <ac:spMkLst>
            <pc:docMk/>
            <pc:sldMk cId="3028008027" sldId="289"/>
            <ac:spMk id="5" creationId="{E6367E9A-1FE4-47CC-931B-F00D13EC7AE8}"/>
          </ac:spMkLst>
        </pc:spChg>
      </pc:sldChg>
      <pc:sldChg chg="delSp">
        <pc:chgData name="Jeanot Bijpost" userId="S::jeanot.bijpost@vng.nl::cdf441b5-59e9-4346-906c-b64ac00bf298" providerId="AD" clId="Web-{5ADA22EC-4ED0-4494-B554-F8B4F7EA7351}" dt="2021-04-21T12:53:34.004" v="237"/>
        <pc:sldMkLst>
          <pc:docMk/>
          <pc:sldMk cId="1468577063" sldId="291"/>
        </pc:sldMkLst>
        <pc:spChg chg="del">
          <ac:chgData name="Jeanot Bijpost" userId="S::jeanot.bijpost@vng.nl::cdf441b5-59e9-4346-906c-b64ac00bf298" providerId="AD" clId="Web-{5ADA22EC-4ED0-4494-B554-F8B4F7EA7351}" dt="2021-04-21T12:53:34.004" v="237"/>
          <ac:spMkLst>
            <pc:docMk/>
            <pc:sldMk cId="1468577063" sldId="291"/>
            <ac:spMk id="4" creationId="{2A56D40E-9B52-4083-A08A-DE43D798A82C}"/>
          </ac:spMkLst>
        </pc:spChg>
      </pc:sldChg>
      <pc:sldChg chg="delSp">
        <pc:chgData name="Jeanot Bijpost" userId="S::jeanot.bijpost@vng.nl::cdf441b5-59e9-4346-906c-b64ac00bf298" providerId="AD" clId="Web-{5ADA22EC-4ED0-4494-B554-F8B4F7EA7351}" dt="2021-04-21T12:53:29.536" v="236"/>
        <pc:sldMkLst>
          <pc:docMk/>
          <pc:sldMk cId="1959586532" sldId="292"/>
        </pc:sldMkLst>
        <pc:spChg chg="del">
          <ac:chgData name="Jeanot Bijpost" userId="S::jeanot.bijpost@vng.nl::cdf441b5-59e9-4346-906c-b64ac00bf298" providerId="AD" clId="Web-{5ADA22EC-4ED0-4494-B554-F8B4F7EA7351}" dt="2021-04-21T12:53:29.536" v="236"/>
          <ac:spMkLst>
            <pc:docMk/>
            <pc:sldMk cId="1959586532" sldId="292"/>
            <ac:spMk id="5" creationId="{11B0B319-7942-4CE0-9961-2122817D8951}"/>
          </ac:spMkLst>
        </pc:spChg>
      </pc:sldChg>
      <pc:sldChg chg="delSp">
        <pc:chgData name="Jeanot Bijpost" userId="S::jeanot.bijpost@vng.nl::cdf441b5-59e9-4346-906c-b64ac00bf298" providerId="AD" clId="Web-{5ADA22EC-4ED0-4494-B554-F8B4F7EA7351}" dt="2021-04-21T12:53:25.145" v="235"/>
        <pc:sldMkLst>
          <pc:docMk/>
          <pc:sldMk cId="3207875533" sldId="295"/>
        </pc:sldMkLst>
        <pc:spChg chg="del">
          <ac:chgData name="Jeanot Bijpost" userId="S::jeanot.bijpost@vng.nl::cdf441b5-59e9-4346-906c-b64ac00bf298" providerId="AD" clId="Web-{5ADA22EC-4ED0-4494-B554-F8B4F7EA7351}" dt="2021-04-21T12:53:25.145" v="235"/>
          <ac:spMkLst>
            <pc:docMk/>
            <pc:sldMk cId="3207875533" sldId="295"/>
            <ac:spMk id="3" creationId="{478314D7-7705-4B0C-8C63-7C6B99BB1CE4}"/>
          </ac:spMkLst>
        </pc:spChg>
      </pc:sldChg>
      <pc:sldChg chg="modSp">
        <pc:chgData name="Jeanot Bijpost" userId="S::jeanot.bijpost@vng.nl::cdf441b5-59e9-4346-906c-b64ac00bf298" providerId="AD" clId="Web-{5ADA22EC-4ED0-4494-B554-F8B4F7EA7351}" dt="2021-04-21T12:15:29.277" v="2" actId="20577"/>
        <pc:sldMkLst>
          <pc:docMk/>
          <pc:sldMk cId="716239402" sldId="303"/>
        </pc:sldMkLst>
        <pc:spChg chg="mod">
          <ac:chgData name="Jeanot Bijpost" userId="S::jeanot.bijpost@vng.nl::cdf441b5-59e9-4346-906c-b64ac00bf298" providerId="AD" clId="Web-{5ADA22EC-4ED0-4494-B554-F8B4F7EA7351}" dt="2021-04-21T12:15:29.277" v="2" actId="20577"/>
          <ac:spMkLst>
            <pc:docMk/>
            <pc:sldMk cId="716239402" sldId="303"/>
            <ac:spMk id="4" creationId="{211B5C9B-57A2-4912-BBEF-96F046918810}"/>
          </ac:spMkLst>
        </pc:spChg>
      </pc:sldChg>
      <pc:sldChg chg="delSp">
        <pc:chgData name="Jeanot Bijpost" userId="S::jeanot.bijpost@vng.nl::cdf441b5-59e9-4346-906c-b64ac00bf298" providerId="AD" clId="Web-{5ADA22EC-4ED0-4494-B554-F8B4F7EA7351}" dt="2021-04-21T12:53:20.863" v="234"/>
        <pc:sldMkLst>
          <pc:docMk/>
          <pc:sldMk cId="1720718493" sldId="309"/>
        </pc:sldMkLst>
        <pc:spChg chg="del">
          <ac:chgData name="Jeanot Bijpost" userId="S::jeanot.bijpost@vng.nl::cdf441b5-59e9-4346-906c-b64ac00bf298" providerId="AD" clId="Web-{5ADA22EC-4ED0-4494-B554-F8B4F7EA7351}" dt="2021-04-21T12:53:20.863" v="234"/>
          <ac:spMkLst>
            <pc:docMk/>
            <pc:sldMk cId="1720718493" sldId="309"/>
            <ac:spMk id="5" creationId="{11B0B319-7942-4CE0-9961-2122817D8951}"/>
          </ac:spMkLst>
        </pc:spChg>
      </pc:sldChg>
      <pc:sldChg chg="addSp modSp">
        <pc:chgData name="Jeanot Bijpost" userId="S::jeanot.bijpost@vng.nl::cdf441b5-59e9-4346-906c-b64ac00bf298" providerId="AD" clId="Web-{5ADA22EC-4ED0-4494-B554-F8B4F7EA7351}" dt="2021-04-21T12:34:46.977" v="25" actId="20577"/>
        <pc:sldMkLst>
          <pc:docMk/>
          <pc:sldMk cId="2282023260" sldId="311"/>
        </pc:sldMkLst>
        <pc:spChg chg="add mod">
          <ac:chgData name="Jeanot Bijpost" userId="S::jeanot.bijpost@vng.nl::cdf441b5-59e9-4346-906c-b64ac00bf298" providerId="AD" clId="Web-{5ADA22EC-4ED0-4494-B554-F8B4F7EA7351}" dt="2021-04-21T12:34:41.164" v="22" actId="1076"/>
          <ac:spMkLst>
            <pc:docMk/>
            <pc:sldMk cId="2282023260" sldId="311"/>
            <ac:spMk id="2" creationId="{95D5975E-6B82-4593-B230-FA4F23A3B524}"/>
          </ac:spMkLst>
        </pc:spChg>
        <pc:spChg chg="mod">
          <ac:chgData name="Jeanot Bijpost" userId="S::jeanot.bijpost@vng.nl::cdf441b5-59e9-4346-906c-b64ac00bf298" providerId="AD" clId="Web-{5ADA22EC-4ED0-4494-B554-F8B4F7EA7351}" dt="2021-04-21T12:33:57.773" v="13" actId="20577"/>
          <ac:spMkLst>
            <pc:docMk/>
            <pc:sldMk cId="2282023260" sldId="311"/>
            <ac:spMk id="4" creationId="{02529FC3-1B4A-43AF-A2B3-935CA16B18F5}"/>
          </ac:spMkLst>
        </pc:spChg>
        <pc:spChg chg="add mod">
          <ac:chgData name="Jeanot Bijpost" userId="S::jeanot.bijpost@vng.nl::cdf441b5-59e9-4346-906c-b64ac00bf298" providerId="AD" clId="Web-{5ADA22EC-4ED0-4494-B554-F8B4F7EA7351}" dt="2021-04-21T12:34:46.977" v="25" actId="20577"/>
          <ac:spMkLst>
            <pc:docMk/>
            <pc:sldMk cId="2282023260" sldId="311"/>
            <ac:spMk id="60" creationId="{E753FFFE-9786-40DD-9FFA-BFA277EEFA6C}"/>
          </ac:spMkLst>
        </pc:spChg>
      </pc:sldChg>
      <pc:sldChg chg="modSp">
        <pc:chgData name="Jeanot Bijpost" userId="S::jeanot.bijpost@vng.nl::cdf441b5-59e9-4346-906c-b64ac00bf298" providerId="AD" clId="Web-{5ADA22EC-4ED0-4494-B554-F8B4F7EA7351}" dt="2021-04-21T12:41:47.206" v="28" actId="14100"/>
        <pc:sldMkLst>
          <pc:docMk/>
          <pc:sldMk cId="900329119" sldId="312"/>
        </pc:sldMkLst>
        <pc:spChg chg="mod">
          <ac:chgData name="Jeanot Bijpost" userId="S::jeanot.bijpost@vng.nl::cdf441b5-59e9-4346-906c-b64ac00bf298" providerId="AD" clId="Web-{5ADA22EC-4ED0-4494-B554-F8B4F7EA7351}" dt="2021-04-21T12:41:47.206" v="28" actId="14100"/>
          <ac:spMkLst>
            <pc:docMk/>
            <pc:sldMk cId="900329119" sldId="312"/>
            <ac:spMk id="26" creationId="{2EC86891-7558-40C4-B0F9-D6E8A5922445}"/>
          </ac:spMkLst>
        </pc:spChg>
      </pc:sldChg>
      <pc:sldChg chg="del">
        <pc:chgData name="Jeanot Bijpost" userId="S::jeanot.bijpost@vng.nl::cdf441b5-59e9-4346-906c-b64ac00bf298" providerId="AD" clId="Web-{5ADA22EC-4ED0-4494-B554-F8B4F7EA7351}" dt="2021-04-21T12:16:45.857" v="3"/>
        <pc:sldMkLst>
          <pc:docMk/>
          <pc:sldMk cId="2522437270" sldId="314"/>
        </pc:sldMkLst>
      </pc:sldChg>
      <pc:sldChg chg="modSp new">
        <pc:chgData name="Jeanot Bijpost" userId="S::jeanot.bijpost@vng.nl::cdf441b5-59e9-4346-906c-b64ac00bf298" providerId="AD" clId="Web-{5ADA22EC-4ED0-4494-B554-F8B4F7EA7351}" dt="2021-04-21T12:52:47.597" v="226" actId="20577"/>
        <pc:sldMkLst>
          <pc:docMk/>
          <pc:sldMk cId="4285623285" sldId="316"/>
        </pc:sldMkLst>
        <pc:spChg chg="mod">
          <ac:chgData name="Jeanot Bijpost" userId="S::jeanot.bijpost@vng.nl::cdf441b5-59e9-4346-906c-b64ac00bf298" providerId="AD" clId="Web-{5ADA22EC-4ED0-4494-B554-F8B4F7EA7351}" dt="2021-04-21T12:52:13.893" v="217" actId="20577"/>
          <ac:spMkLst>
            <pc:docMk/>
            <pc:sldMk cId="4285623285" sldId="316"/>
            <ac:spMk id="2" creationId="{E3263CEA-F31C-481A-8686-8335DA037F50}"/>
          </ac:spMkLst>
        </pc:spChg>
        <pc:spChg chg="mod">
          <ac:chgData name="Jeanot Bijpost" userId="S::jeanot.bijpost@vng.nl::cdf441b5-59e9-4346-906c-b64ac00bf298" providerId="AD" clId="Web-{5ADA22EC-4ED0-4494-B554-F8B4F7EA7351}" dt="2021-04-21T12:52:47.597" v="226" actId="20577"/>
          <ac:spMkLst>
            <pc:docMk/>
            <pc:sldMk cId="4285623285" sldId="316"/>
            <ac:spMk id="3" creationId="{52E91E86-C784-4339-95A7-E248E3A8DDBA}"/>
          </ac:spMkLst>
        </pc:spChg>
      </pc:sldChg>
      <pc:sldChg chg="delSp modSp new mod modClrScheme chgLayout">
        <pc:chgData name="Jeanot Bijpost" userId="S::jeanot.bijpost@vng.nl::cdf441b5-59e9-4346-906c-b64ac00bf298" providerId="AD" clId="Web-{5ADA22EC-4ED0-4494-B554-F8B4F7EA7351}" dt="2021-04-21T12:53:11.519" v="232"/>
        <pc:sldMkLst>
          <pc:docMk/>
          <pc:sldMk cId="983196092" sldId="317"/>
        </pc:sldMkLst>
        <pc:spChg chg="mod ord">
          <ac:chgData name="Jeanot Bijpost" userId="S::jeanot.bijpost@vng.nl::cdf441b5-59e9-4346-906c-b64ac00bf298" providerId="AD" clId="Web-{5ADA22EC-4ED0-4494-B554-F8B4F7EA7351}" dt="2021-04-21T12:53:03.269" v="230" actId="20577"/>
          <ac:spMkLst>
            <pc:docMk/>
            <pc:sldMk cId="983196092" sldId="317"/>
            <ac:spMk id="2" creationId="{F4BD646E-7DD0-418E-A90B-6B9E92596838}"/>
          </ac:spMkLst>
        </pc:spChg>
        <pc:spChg chg="del mod ord">
          <ac:chgData name="Jeanot Bijpost" userId="S::jeanot.bijpost@vng.nl::cdf441b5-59e9-4346-906c-b64ac00bf298" providerId="AD" clId="Web-{5ADA22EC-4ED0-4494-B554-F8B4F7EA7351}" dt="2021-04-21T12:53:11.519" v="232"/>
          <ac:spMkLst>
            <pc:docMk/>
            <pc:sldMk cId="983196092" sldId="317"/>
            <ac:spMk id="3" creationId="{3D4D12F1-C9A6-404E-8604-91D318E27175}"/>
          </ac:spMkLst>
        </pc:spChg>
      </pc:sldChg>
      <pc:sldChg chg="delSp modSp add ord replId">
        <pc:chgData name="Jeanot Bijpost" userId="S::jeanot.bijpost@vng.nl::cdf441b5-59e9-4346-906c-b64ac00bf298" providerId="AD" clId="Web-{5ADA22EC-4ED0-4494-B554-F8B4F7EA7351}" dt="2021-04-21T12:53:16.238" v="233"/>
        <pc:sldMkLst>
          <pc:docMk/>
          <pc:sldMk cId="3634297657" sldId="318"/>
        </pc:sldMkLst>
        <pc:spChg chg="mod">
          <ac:chgData name="Jeanot Bijpost" userId="S::jeanot.bijpost@vng.nl::cdf441b5-59e9-4346-906c-b64ac00bf298" providerId="AD" clId="Web-{5ADA22EC-4ED0-4494-B554-F8B4F7EA7351}" dt="2021-04-21T12:50:33.547" v="208" actId="20577"/>
          <ac:spMkLst>
            <pc:docMk/>
            <pc:sldMk cId="3634297657" sldId="318"/>
            <ac:spMk id="4" creationId="{98B43E4F-DB90-4A56-8D89-16167C4FAED7}"/>
          </ac:spMkLst>
        </pc:spChg>
        <pc:spChg chg="del">
          <ac:chgData name="Jeanot Bijpost" userId="S::jeanot.bijpost@vng.nl::cdf441b5-59e9-4346-906c-b64ac00bf298" providerId="AD" clId="Web-{5ADA22EC-4ED0-4494-B554-F8B4F7EA7351}" dt="2021-04-21T12:53:16.238" v="233"/>
          <ac:spMkLst>
            <pc:docMk/>
            <pc:sldMk cId="3634297657" sldId="318"/>
            <ac:spMk id="5" creationId="{11B0B319-7942-4CE0-9961-2122817D8951}"/>
          </ac:spMkLst>
        </pc:spChg>
      </pc:sldChg>
    </pc:docChg>
  </pc:docChgLst>
  <pc:docChgLst>
    <pc:chgData name="Jeanot Bijpost" userId="S::jeanot.bijpost@vng.nl::cdf441b5-59e9-4346-906c-b64ac00bf298" providerId="AD" clId="Web-{A5B81461-4E84-4476-9369-EB0CCFFD0E1F}"/>
    <pc:docChg chg="modSld">
      <pc:chgData name="Jeanot Bijpost" userId="S::jeanot.bijpost@vng.nl::cdf441b5-59e9-4346-906c-b64ac00bf298" providerId="AD" clId="Web-{A5B81461-4E84-4476-9369-EB0CCFFD0E1F}" dt="2021-03-17T13:22:28.455" v="233" actId="1076"/>
      <pc:docMkLst>
        <pc:docMk/>
      </pc:docMkLst>
      <pc:sldChg chg="addSp delSp modSp addAnim">
        <pc:chgData name="Jeanot Bijpost" userId="S::jeanot.bijpost@vng.nl::cdf441b5-59e9-4346-906c-b64ac00bf298" providerId="AD" clId="Web-{A5B81461-4E84-4476-9369-EB0CCFFD0E1F}" dt="2021-03-17T12:48:53.171" v="158"/>
        <pc:sldMkLst>
          <pc:docMk/>
          <pc:sldMk cId="1891950137" sldId="256"/>
        </pc:sldMkLst>
        <pc:spChg chg="add mod">
          <ac:chgData name="Jeanot Bijpost" userId="S::jeanot.bijpost@vng.nl::cdf441b5-59e9-4346-906c-b64ac00bf298" providerId="AD" clId="Web-{A5B81461-4E84-4476-9369-EB0CCFFD0E1F}" dt="2021-03-17T12:44:38.683" v="148"/>
          <ac:spMkLst>
            <pc:docMk/>
            <pc:sldMk cId="1891950137" sldId="256"/>
            <ac:spMk id="2" creationId="{A028B235-7042-41FB-BCA8-8D36F8BD157C}"/>
          </ac:spMkLst>
        </pc:spChg>
        <pc:spChg chg="add mod">
          <ac:chgData name="Jeanot Bijpost" userId="S::jeanot.bijpost@vng.nl::cdf441b5-59e9-4346-906c-b64ac00bf298" providerId="AD" clId="Web-{A5B81461-4E84-4476-9369-EB0CCFFD0E1F}" dt="2021-03-17T12:45:51.856" v="150" actId="1076"/>
          <ac:spMkLst>
            <pc:docMk/>
            <pc:sldMk cId="1891950137" sldId="256"/>
            <ac:spMk id="3" creationId="{47661903-825C-4E62-BC80-CC10DC5416F1}"/>
          </ac:spMkLst>
        </pc:spChg>
        <pc:spChg chg="add del mod">
          <ac:chgData name="Jeanot Bijpost" userId="S::jeanot.bijpost@vng.nl::cdf441b5-59e9-4346-906c-b64ac00bf298" providerId="AD" clId="Web-{A5B81461-4E84-4476-9369-EB0CCFFD0E1F}" dt="2021-03-17T12:47:59.342" v="157"/>
          <ac:spMkLst>
            <pc:docMk/>
            <pc:sldMk cId="1891950137" sldId="256"/>
            <ac:spMk id="4" creationId="{E73917C4-47A2-4041-8548-ACEB51EDBDC1}"/>
          </ac:spMkLst>
        </pc:spChg>
        <pc:spChg chg="mod">
          <ac:chgData name="Jeanot Bijpost" userId="S::jeanot.bijpost@vng.nl::cdf441b5-59e9-4346-906c-b64ac00bf298" providerId="AD" clId="Web-{A5B81461-4E84-4476-9369-EB0CCFFD0E1F}" dt="2021-03-17T12:48:53.171" v="158"/>
          <ac:spMkLst>
            <pc:docMk/>
            <pc:sldMk cId="1891950137" sldId="256"/>
            <ac:spMk id="11" creationId="{BECF6D98-7415-40B1-B127-8EB4B323AB81}"/>
          </ac:spMkLst>
        </pc:spChg>
        <pc:spChg chg="mod">
          <ac:chgData name="Jeanot Bijpost" userId="S::jeanot.bijpost@vng.nl::cdf441b5-59e9-4346-906c-b64ac00bf298" providerId="AD" clId="Web-{A5B81461-4E84-4476-9369-EB0CCFFD0E1F}" dt="2021-03-17T12:40:46.476" v="126" actId="20577"/>
          <ac:spMkLst>
            <pc:docMk/>
            <pc:sldMk cId="1891950137" sldId="256"/>
            <ac:spMk id="17" creationId="{6DBEB0E8-AE56-460E-A055-B58C7F72DDCD}"/>
          </ac:spMkLst>
        </pc:spChg>
        <pc:spChg chg="mod">
          <ac:chgData name="Jeanot Bijpost" userId="S::jeanot.bijpost@vng.nl::cdf441b5-59e9-4346-906c-b64ac00bf298" providerId="AD" clId="Web-{A5B81461-4E84-4476-9369-EB0CCFFD0E1F}" dt="2021-03-17T12:40:48.742" v="127" actId="1076"/>
          <ac:spMkLst>
            <pc:docMk/>
            <pc:sldMk cId="1891950137" sldId="256"/>
            <ac:spMk id="27" creationId="{AA789178-9B3C-4EB2-A386-00319B576FEB}"/>
          </ac:spMkLst>
        </pc:spChg>
        <pc:spChg chg="mod">
          <ac:chgData name="Jeanot Bijpost" userId="S::jeanot.bijpost@vng.nl::cdf441b5-59e9-4346-906c-b64ac00bf298" providerId="AD" clId="Web-{A5B81461-4E84-4476-9369-EB0CCFFD0E1F}" dt="2021-03-17T12:41:14.273" v="132" actId="1076"/>
          <ac:spMkLst>
            <pc:docMk/>
            <pc:sldMk cId="1891950137" sldId="256"/>
            <ac:spMk id="28" creationId="{C7E7277D-27F4-4017-A77F-4B821B43031D}"/>
          </ac:spMkLst>
        </pc:spChg>
        <pc:spChg chg="mod">
          <ac:chgData name="Jeanot Bijpost" userId="S::jeanot.bijpost@vng.nl::cdf441b5-59e9-4346-906c-b64ac00bf298" providerId="AD" clId="Web-{A5B81461-4E84-4476-9369-EB0CCFFD0E1F}" dt="2021-03-17T12:39:12.068" v="113"/>
          <ac:spMkLst>
            <pc:docMk/>
            <pc:sldMk cId="1891950137" sldId="256"/>
            <ac:spMk id="36" creationId="{AF829F71-D9D9-4206-96D8-4CAC0E7246AB}"/>
          </ac:spMkLst>
        </pc:spChg>
        <pc:spChg chg="mod">
          <ac:chgData name="Jeanot Bijpost" userId="S::jeanot.bijpost@vng.nl::cdf441b5-59e9-4346-906c-b64ac00bf298" providerId="AD" clId="Web-{A5B81461-4E84-4476-9369-EB0CCFFD0E1F}" dt="2021-03-17T12:41:10.601" v="131" actId="1076"/>
          <ac:spMkLst>
            <pc:docMk/>
            <pc:sldMk cId="1891950137" sldId="256"/>
            <ac:spMk id="48" creationId="{651EBE99-4DBC-4D05-B57A-FC7AA8633B81}"/>
          </ac:spMkLst>
        </pc:spChg>
      </pc:sldChg>
      <pc:sldChg chg="addSp delSp modSp">
        <pc:chgData name="Jeanot Bijpost" userId="S::jeanot.bijpost@vng.nl::cdf441b5-59e9-4346-906c-b64ac00bf298" providerId="AD" clId="Web-{A5B81461-4E84-4476-9369-EB0CCFFD0E1F}" dt="2021-03-17T13:22:28.455" v="233" actId="1076"/>
        <pc:sldMkLst>
          <pc:docMk/>
          <pc:sldMk cId="769423645" sldId="260"/>
        </pc:sldMkLst>
        <pc:spChg chg="mod">
          <ac:chgData name="Jeanot Bijpost" userId="S::jeanot.bijpost@vng.nl::cdf441b5-59e9-4346-906c-b64ac00bf298" providerId="AD" clId="Web-{A5B81461-4E84-4476-9369-EB0CCFFD0E1F}" dt="2021-03-17T13:21:25.033" v="220" actId="14100"/>
          <ac:spMkLst>
            <pc:docMk/>
            <pc:sldMk cId="769423645" sldId="260"/>
            <ac:spMk id="2" creationId="{5C6BE56C-5E6D-4625-9F4F-3C015E2AE2A1}"/>
          </ac:spMkLst>
        </pc:spChg>
        <pc:spChg chg="mod">
          <ac:chgData name="Jeanot Bijpost" userId="S::jeanot.bijpost@vng.nl::cdf441b5-59e9-4346-906c-b64ac00bf298" providerId="AD" clId="Web-{A5B81461-4E84-4476-9369-EB0CCFFD0E1F}" dt="2021-03-17T13:22:26.830" v="232" actId="14100"/>
          <ac:spMkLst>
            <pc:docMk/>
            <pc:sldMk cId="769423645" sldId="260"/>
            <ac:spMk id="3" creationId="{15229409-5AAD-4600-9CBA-8AF790835EAB}"/>
          </ac:spMkLst>
        </pc:spChg>
        <pc:spChg chg="mod">
          <ac:chgData name="Jeanot Bijpost" userId="S::jeanot.bijpost@vng.nl::cdf441b5-59e9-4346-906c-b64ac00bf298" providerId="AD" clId="Web-{A5B81461-4E84-4476-9369-EB0CCFFD0E1F}" dt="2021-03-17T13:21:18.642" v="218" actId="14100"/>
          <ac:spMkLst>
            <pc:docMk/>
            <pc:sldMk cId="769423645" sldId="260"/>
            <ac:spMk id="7" creationId="{C79998C5-607B-4811-8EE7-E096BB586F49}"/>
          </ac:spMkLst>
        </pc:spChg>
        <pc:spChg chg="del mod">
          <ac:chgData name="Jeanot Bijpost" userId="S::jeanot.bijpost@vng.nl::cdf441b5-59e9-4346-906c-b64ac00bf298" providerId="AD" clId="Web-{A5B81461-4E84-4476-9369-EB0CCFFD0E1F}" dt="2021-03-17T13:21:00.658" v="213"/>
          <ac:spMkLst>
            <pc:docMk/>
            <pc:sldMk cId="769423645" sldId="260"/>
            <ac:spMk id="8" creationId="{AFD73197-A9ED-4D24-890C-53A3BC545C87}"/>
          </ac:spMkLst>
        </pc:spChg>
        <pc:spChg chg="mod">
          <ac:chgData name="Jeanot Bijpost" userId="S::jeanot.bijpost@vng.nl::cdf441b5-59e9-4346-906c-b64ac00bf298" providerId="AD" clId="Web-{A5B81461-4E84-4476-9369-EB0CCFFD0E1F}" dt="2021-03-17T13:21:55.893" v="229" actId="1076"/>
          <ac:spMkLst>
            <pc:docMk/>
            <pc:sldMk cId="769423645" sldId="260"/>
            <ac:spMk id="9" creationId="{BF43EE77-3B22-4033-9DC8-BC2849C35126}"/>
          </ac:spMkLst>
        </pc:spChg>
        <pc:spChg chg="mod">
          <ac:chgData name="Jeanot Bijpost" userId="S::jeanot.bijpost@vng.nl::cdf441b5-59e9-4346-906c-b64ac00bf298" providerId="AD" clId="Web-{A5B81461-4E84-4476-9369-EB0CCFFD0E1F}" dt="2021-03-17T13:21:13.564" v="216" actId="14100"/>
          <ac:spMkLst>
            <pc:docMk/>
            <pc:sldMk cId="769423645" sldId="260"/>
            <ac:spMk id="10" creationId="{29429A50-44BC-4774-B2E4-0FA323CDA53D}"/>
          </ac:spMkLst>
        </pc:spChg>
        <pc:spChg chg="del mod">
          <ac:chgData name="Jeanot Bijpost" userId="S::jeanot.bijpost@vng.nl::cdf441b5-59e9-4346-906c-b64ac00bf298" providerId="AD" clId="Web-{A5B81461-4E84-4476-9369-EB0CCFFD0E1F}" dt="2021-03-17T13:21:00.658" v="212"/>
          <ac:spMkLst>
            <pc:docMk/>
            <pc:sldMk cId="769423645" sldId="260"/>
            <ac:spMk id="11" creationId="{0975194D-44AC-4532-B72D-6B697DAE523C}"/>
          </ac:spMkLst>
        </pc:spChg>
        <pc:spChg chg="add del mod">
          <ac:chgData name="Jeanot Bijpost" userId="S::jeanot.bijpost@vng.nl::cdf441b5-59e9-4346-906c-b64ac00bf298" providerId="AD" clId="Web-{A5B81461-4E84-4476-9369-EB0CCFFD0E1F}" dt="2021-03-17T13:20:15.579" v="197"/>
          <ac:spMkLst>
            <pc:docMk/>
            <pc:sldMk cId="769423645" sldId="260"/>
            <ac:spMk id="23" creationId="{F54E361A-643A-413F-8427-1964C0C80CF9}"/>
          </ac:spMkLst>
        </pc:spChg>
        <pc:spChg chg="add mod">
          <ac:chgData name="Jeanot Bijpost" userId="S::jeanot.bijpost@vng.nl::cdf441b5-59e9-4346-906c-b64ac00bf298" providerId="AD" clId="Web-{A5B81461-4E84-4476-9369-EB0CCFFD0E1F}" dt="2021-03-17T13:21:55.877" v="228" actId="1076"/>
          <ac:spMkLst>
            <pc:docMk/>
            <pc:sldMk cId="769423645" sldId="260"/>
            <ac:spMk id="25" creationId="{4E97C927-F90B-4522-ABFA-95582698C112}"/>
          </ac:spMkLst>
        </pc:spChg>
        <pc:spChg chg="add mod">
          <ac:chgData name="Jeanot Bijpost" userId="S::jeanot.bijpost@vng.nl::cdf441b5-59e9-4346-906c-b64ac00bf298" providerId="AD" clId="Web-{A5B81461-4E84-4476-9369-EB0CCFFD0E1F}" dt="2021-03-17T13:21:55.893" v="230" actId="1076"/>
          <ac:spMkLst>
            <pc:docMk/>
            <pc:sldMk cId="769423645" sldId="260"/>
            <ac:spMk id="26" creationId="{17C268EA-F33D-436E-A055-25B9B2B8816A}"/>
          </ac:spMkLst>
        </pc:spChg>
        <pc:spChg chg="add del mod">
          <ac:chgData name="Jeanot Bijpost" userId="S::jeanot.bijpost@vng.nl::cdf441b5-59e9-4346-906c-b64ac00bf298" providerId="AD" clId="Web-{A5B81461-4E84-4476-9369-EB0CCFFD0E1F}" dt="2021-03-17T13:20:36.798" v="205"/>
          <ac:spMkLst>
            <pc:docMk/>
            <pc:sldMk cId="769423645" sldId="260"/>
            <ac:spMk id="27" creationId="{4F8A7060-7858-455F-8B6F-529CAD3E08C7}"/>
          </ac:spMkLst>
        </pc:spChg>
        <pc:spChg chg="mod">
          <ac:chgData name="Jeanot Bijpost" userId="S::jeanot.bijpost@vng.nl::cdf441b5-59e9-4346-906c-b64ac00bf298" providerId="AD" clId="Web-{A5B81461-4E84-4476-9369-EB0CCFFD0E1F}" dt="2021-03-17T13:21:32.517" v="223" actId="1076"/>
          <ac:spMkLst>
            <pc:docMk/>
            <pc:sldMk cId="769423645" sldId="260"/>
            <ac:spMk id="35" creationId="{B80E7EC7-3B3E-47DE-BACC-EABD7BE9A468}"/>
          </ac:spMkLst>
        </pc:spChg>
        <pc:spChg chg="mod">
          <ac:chgData name="Jeanot Bijpost" userId="S::jeanot.bijpost@vng.nl::cdf441b5-59e9-4346-906c-b64ac00bf298" providerId="AD" clId="Web-{A5B81461-4E84-4476-9369-EB0CCFFD0E1F}" dt="2021-03-17T13:21:29.736" v="222" actId="1076"/>
          <ac:spMkLst>
            <pc:docMk/>
            <pc:sldMk cId="769423645" sldId="260"/>
            <ac:spMk id="36" creationId="{2E0EC32F-9093-4291-9D10-34BBE940E55B}"/>
          </ac:spMkLst>
        </pc:spChg>
        <pc:spChg chg="mod">
          <ac:chgData name="Jeanot Bijpost" userId="S::jeanot.bijpost@vng.nl::cdf441b5-59e9-4346-906c-b64ac00bf298" providerId="AD" clId="Web-{A5B81461-4E84-4476-9369-EB0CCFFD0E1F}" dt="2021-03-17T13:21:38.096" v="225" actId="1076"/>
          <ac:spMkLst>
            <pc:docMk/>
            <pc:sldMk cId="769423645" sldId="260"/>
            <ac:spMk id="37" creationId="{AB3D2D7B-AE93-4697-8D53-578A70980457}"/>
          </ac:spMkLst>
        </pc:spChg>
        <pc:spChg chg="del mod">
          <ac:chgData name="Jeanot Bijpost" userId="S::jeanot.bijpost@vng.nl::cdf441b5-59e9-4346-906c-b64ac00bf298" providerId="AD" clId="Web-{A5B81461-4E84-4476-9369-EB0CCFFD0E1F}" dt="2021-03-17T13:21:00.658" v="211"/>
          <ac:spMkLst>
            <pc:docMk/>
            <pc:sldMk cId="769423645" sldId="260"/>
            <ac:spMk id="39" creationId="{36082C3E-67C9-43A8-8201-74358A6D157B}"/>
          </ac:spMkLst>
        </pc:spChg>
        <pc:spChg chg="mod">
          <ac:chgData name="Jeanot Bijpost" userId="S::jeanot.bijpost@vng.nl::cdf441b5-59e9-4346-906c-b64ac00bf298" providerId="AD" clId="Web-{A5B81461-4E84-4476-9369-EB0CCFFD0E1F}" dt="2021-03-17T13:07:26.744" v="160" actId="1076"/>
          <ac:spMkLst>
            <pc:docMk/>
            <pc:sldMk cId="769423645" sldId="260"/>
            <ac:spMk id="45" creationId="{0C7C1994-4058-44E5-A3C5-5460C733FB7F}"/>
          </ac:spMkLst>
        </pc:spChg>
        <pc:spChg chg="del">
          <ac:chgData name="Jeanot Bijpost" userId="S::jeanot.bijpost@vng.nl::cdf441b5-59e9-4346-906c-b64ac00bf298" providerId="AD" clId="Web-{A5B81461-4E84-4476-9369-EB0CCFFD0E1F}" dt="2021-03-17T13:21:15.111" v="217"/>
          <ac:spMkLst>
            <pc:docMk/>
            <pc:sldMk cId="769423645" sldId="260"/>
            <ac:spMk id="46" creationId="{5B0756E0-96F9-4B94-9D74-6FF50C962CDA}"/>
          </ac:spMkLst>
        </pc:spChg>
        <pc:picChg chg="add del mod">
          <ac:chgData name="Jeanot Bijpost" userId="S::jeanot.bijpost@vng.nl::cdf441b5-59e9-4346-906c-b64ac00bf298" providerId="AD" clId="Web-{A5B81461-4E84-4476-9369-EB0CCFFD0E1F}" dt="2021-03-17T13:20:18.423" v="198"/>
          <ac:picMkLst>
            <pc:docMk/>
            <pc:sldMk cId="769423645" sldId="260"/>
            <ac:picMk id="24" creationId="{9D72A574-625D-49DC-8EBC-1FBB755949B3}"/>
          </ac:picMkLst>
        </pc:picChg>
        <pc:picChg chg="mod">
          <ac:chgData name="Jeanot Bijpost" userId="S::jeanot.bijpost@vng.nl::cdf441b5-59e9-4346-906c-b64ac00bf298" providerId="AD" clId="Web-{A5B81461-4E84-4476-9369-EB0CCFFD0E1F}" dt="2021-03-17T13:21:28.002" v="221" actId="1076"/>
          <ac:picMkLst>
            <pc:docMk/>
            <pc:sldMk cId="769423645" sldId="260"/>
            <ac:picMk id="32" creationId="{E02DB589-D7AC-478B-882A-7FC8E0373714}"/>
          </ac:picMkLst>
        </pc:picChg>
        <pc:picChg chg="mod">
          <ac:chgData name="Jeanot Bijpost" userId="S::jeanot.bijpost@vng.nl::cdf441b5-59e9-4346-906c-b64ac00bf298" providerId="AD" clId="Web-{A5B81461-4E84-4476-9369-EB0CCFFD0E1F}" dt="2021-03-17T13:22:28.455" v="233" actId="1076"/>
          <ac:picMkLst>
            <pc:docMk/>
            <pc:sldMk cId="769423645" sldId="260"/>
            <ac:picMk id="33" creationId="{5A8F80FB-E3A4-4BBA-AA52-736149C37A05}"/>
          </ac:picMkLst>
        </pc:picChg>
        <pc:picChg chg="mod">
          <ac:chgData name="Jeanot Bijpost" userId="S::jeanot.bijpost@vng.nl::cdf441b5-59e9-4346-906c-b64ac00bf298" providerId="AD" clId="Web-{A5B81461-4E84-4476-9369-EB0CCFFD0E1F}" dt="2021-03-17T13:21:21.502" v="219" actId="1076"/>
          <ac:picMkLst>
            <pc:docMk/>
            <pc:sldMk cId="769423645" sldId="260"/>
            <ac:picMk id="41" creationId="{00FB6C52-0892-4B3A-80E4-7BDA930A3EED}"/>
          </ac:picMkLst>
        </pc:picChg>
      </pc:sldChg>
      <pc:sldChg chg="addSp modSp">
        <pc:chgData name="Jeanot Bijpost" userId="S::jeanot.bijpost@vng.nl::cdf441b5-59e9-4346-906c-b64ac00bf298" providerId="AD" clId="Web-{A5B81461-4E84-4476-9369-EB0CCFFD0E1F}" dt="2021-03-17T12:21:55.646" v="44" actId="1076"/>
        <pc:sldMkLst>
          <pc:docMk/>
          <pc:sldMk cId="1801331337" sldId="268"/>
        </pc:sldMkLst>
        <pc:spChg chg="mod">
          <ac:chgData name="Jeanot Bijpost" userId="S::jeanot.bijpost@vng.nl::cdf441b5-59e9-4346-906c-b64ac00bf298" providerId="AD" clId="Web-{A5B81461-4E84-4476-9369-EB0CCFFD0E1F}" dt="2021-03-17T12:20:47.051" v="0" actId="1076"/>
          <ac:spMkLst>
            <pc:docMk/>
            <pc:sldMk cId="1801331337" sldId="268"/>
            <ac:spMk id="12" creationId="{E7486523-0A61-4DB6-BDE3-E109395E54DB}"/>
          </ac:spMkLst>
        </pc:spChg>
        <pc:spChg chg="add mod">
          <ac:chgData name="Jeanot Bijpost" userId="S::jeanot.bijpost@vng.nl::cdf441b5-59e9-4346-906c-b64ac00bf298" providerId="AD" clId="Web-{A5B81461-4E84-4476-9369-EB0CCFFD0E1F}" dt="2021-03-17T12:21:55.646" v="44" actId="1076"/>
          <ac:spMkLst>
            <pc:docMk/>
            <pc:sldMk cId="1801331337" sldId="268"/>
            <ac:spMk id="14" creationId="{8D01D6D1-3181-4070-AF15-13F276ED28A2}"/>
          </ac:spMkLst>
        </pc:spChg>
      </pc:sldChg>
      <pc:sldChg chg="addSp delSp modSp">
        <pc:chgData name="Jeanot Bijpost" userId="S::jeanot.bijpost@vng.nl::cdf441b5-59e9-4346-906c-b64ac00bf298" providerId="AD" clId="Web-{A5B81461-4E84-4476-9369-EB0CCFFD0E1F}" dt="2021-03-17T12:34:25.033" v="110" actId="1076"/>
        <pc:sldMkLst>
          <pc:docMk/>
          <pc:sldMk cId="3751348359" sldId="276"/>
        </pc:sldMkLst>
        <pc:spChg chg="add del mod">
          <ac:chgData name="Jeanot Bijpost" userId="S::jeanot.bijpost@vng.nl::cdf441b5-59e9-4346-906c-b64ac00bf298" providerId="AD" clId="Web-{A5B81461-4E84-4476-9369-EB0CCFFD0E1F}" dt="2021-03-17T12:33:32.375" v="93"/>
          <ac:spMkLst>
            <pc:docMk/>
            <pc:sldMk cId="3751348359" sldId="276"/>
            <ac:spMk id="17" creationId="{556AC157-8B59-49B5-A3A0-5D78B6E556EC}"/>
          </ac:spMkLst>
        </pc:spChg>
        <pc:spChg chg="add mod">
          <ac:chgData name="Jeanot Bijpost" userId="S::jeanot.bijpost@vng.nl::cdf441b5-59e9-4346-906c-b64ac00bf298" providerId="AD" clId="Web-{A5B81461-4E84-4476-9369-EB0CCFFD0E1F}" dt="2021-03-17T12:34:20.142" v="109" actId="1076"/>
          <ac:spMkLst>
            <pc:docMk/>
            <pc:sldMk cId="3751348359" sldId="276"/>
            <ac:spMk id="18" creationId="{38023FB2-8B92-4715-B7DF-D72087AE1AD7}"/>
          </ac:spMkLst>
        </pc:spChg>
        <pc:spChg chg="mod">
          <ac:chgData name="Jeanot Bijpost" userId="S::jeanot.bijpost@vng.nl::cdf441b5-59e9-4346-906c-b64ac00bf298" providerId="AD" clId="Web-{A5B81461-4E84-4476-9369-EB0CCFFD0E1F}" dt="2021-03-17T12:34:25.033" v="110" actId="1076"/>
          <ac:spMkLst>
            <pc:docMk/>
            <pc:sldMk cId="3751348359" sldId="276"/>
            <ac:spMk id="39" creationId="{CBC1579A-99A1-45C8-A725-D970A8263145}"/>
          </ac:spMkLst>
        </pc:spChg>
        <pc:spChg chg="mod">
          <ac:chgData name="Jeanot Bijpost" userId="S::jeanot.bijpost@vng.nl::cdf441b5-59e9-4346-906c-b64ac00bf298" providerId="AD" clId="Web-{A5B81461-4E84-4476-9369-EB0CCFFD0E1F}" dt="2021-03-17T12:26:32.166" v="67" actId="20577"/>
          <ac:spMkLst>
            <pc:docMk/>
            <pc:sldMk cId="3751348359" sldId="276"/>
            <ac:spMk id="40" creationId="{0F7E75D7-8C8C-4CD5-B650-9ABE096D01D5}"/>
          </ac:spMkLst>
        </pc:spChg>
        <pc:spChg chg="mod">
          <ac:chgData name="Jeanot Bijpost" userId="S::jeanot.bijpost@vng.nl::cdf441b5-59e9-4346-906c-b64ac00bf298" providerId="AD" clId="Web-{A5B81461-4E84-4476-9369-EB0CCFFD0E1F}" dt="2021-03-17T12:29:50.044" v="74" actId="20577"/>
          <ac:spMkLst>
            <pc:docMk/>
            <pc:sldMk cId="3751348359" sldId="276"/>
            <ac:spMk id="114" creationId="{D98358CA-6F9D-4E1D-A380-8A08F280776E}"/>
          </ac:spMkLst>
        </pc:spChg>
        <pc:spChg chg="mod">
          <ac:chgData name="Jeanot Bijpost" userId="S::jeanot.bijpost@vng.nl::cdf441b5-59e9-4346-906c-b64ac00bf298" providerId="AD" clId="Web-{A5B81461-4E84-4476-9369-EB0CCFFD0E1F}" dt="2021-03-17T12:31:09.264" v="76" actId="20577"/>
          <ac:spMkLst>
            <pc:docMk/>
            <pc:sldMk cId="3751348359" sldId="276"/>
            <ac:spMk id="136" creationId="{B71AE976-C245-4419-847A-7847850C8CA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D5F348-D584-47CA-A650-696F5D24627B}" type="datetimeFigureOut">
              <a:rPr lang="en-US"/>
              <a:t>9/9/2021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A622C-3CFE-4BF1-9203-7DBFD5A7D9E7}" type="slidenum">
              <a:rPr lang="en-US"/>
              <a:t>‹#›</a:t>
            </a:fld>
            <a:endParaRPr lang="en-US"/>
          </a:p>
        </p:txBody>
      </p:sp>
    </p:spTree>
    <p:extLst>
      <p:ext uri="{BB962C8B-B14F-4D97-AF65-F5344CB8AC3E}">
        <p14:creationId xmlns:p14="http://schemas.microsoft.com/office/powerpoint/2010/main" val="2534121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A1CA622C-3CFE-4BF1-9203-7DBFD5A7D9E7}" type="slidenum">
              <a:rPr lang="en-US" smtClean="0"/>
              <a:t>51</a:t>
            </a:fld>
            <a:endParaRPr lang="en-US"/>
          </a:p>
        </p:txBody>
      </p:sp>
    </p:spTree>
    <p:extLst>
      <p:ext uri="{BB962C8B-B14F-4D97-AF65-F5344CB8AC3E}">
        <p14:creationId xmlns:p14="http://schemas.microsoft.com/office/powerpoint/2010/main" val="3484218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A1CA622C-3CFE-4BF1-9203-7DBFD5A7D9E7}" type="slidenum">
              <a:rPr lang="en-US" smtClean="0"/>
              <a:t>62</a:t>
            </a:fld>
            <a:endParaRPr lang="en-US"/>
          </a:p>
        </p:txBody>
      </p:sp>
    </p:spTree>
    <p:extLst>
      <p:ext uri="{BB962C8B-B14F-4D97-AF65-F5344CB8AC3E}">
        <p14:creationId xmlns:p14="http://schemas.microsoft.com/office/powerpoint/2010/main" val="357315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144E98-04B3-4205-8FBD-7B7FA3ACA953}"/>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3D3C96C5-0332-4B46-8EF2-F72E0A4769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0E1F5265-E3E7-46A9-A996-32C0BA1E2A67}"/>
              </a:ext>
            </a:extLst>
          </p:cNvPr>
          <p:cNvSpPr>
            <a:spLocks noGrp="1"/>
          </p:cNvSpPr>
          <p:nvPr>
            <p:ph type="dt" sz="half" idx="10"/>
          </p:nvPr>
        </p:nvSpPr>
        <p:spPr/>
        <p:txBody>
          <a:bodyPr/>
          <a:lstStyle/>
          <a:p>
            <a:fld id="{72312641-C9E8-475B-9831-8F1735D469E9}" type="datetimeFigureOut">
              <a:rPr lang="nl-NL" smtClean="0"/>
              <a:t>9-9-2021</a:t>
            </a:fld>
            <a:endParaRPr lang="nl-NL"/>
          </a:p>
        </p:txBody>
      </p:sp>
      <p:sp>
        <p:nvSpPr>
          <p:cNvPr id="5" name="Tijdelijke aanduiding voor voettekst 4">
            <a:extLst>
              <a:ext uri="{FF2B5EF4-FFF2-40B4-BE49-F238E27FC236}">
                <a16:creationId xmlns:a16="http://schemas.microsoft.com/office/drawing/2014/main" id="{B0E2D924-9B09-4395-AB3D-1EFB041C95D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29061FB-A8B1-413E-BFEC-CC39111CF860}"/>
              </a:ext>
            </a:extLst>
          </p:cNvPr>
          <p:cNvSpPr>
            <a:spLocks noGrp="1"/>
          </p:cNvSpPr>
          <p:nvPr>
            <p:ph type="sldNum" sz="quarter" idx="12"/>
          </p:nvPr>
        </p:nvSpPr>
        <p:spPr/>
        <p:txBody>
          <a:bodyPr/>
          <a:lstStyle/>
          <a:p>
            <a:fld id="{26817FC4-3A3B-4AEF-A4D7-B096304FB6D4}" type="slidenum">
              <a:rPr lang="nl-NL" smtClean="0"/>
              <a:t>‹#›</a:t>
            </a:fld>
            <a:endParaRPr lang="nl-NL"/>
          </a:p>
        </p:txBody>
      </p:sp>
    </p:spTree>
    <p:extLst>
      <p:ext uri="{BB962C8B-B14F-4D97-AF65-F5344CB8AC3E}">
        <p14:creationId xmlns:p14="http://schemas.microsoft.com/office/powerpoint/2010/main" val="2746895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E30A9B-00F9-4C89-8597-20DBAC0F9B20}"/>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9B62EE6E-AC86-4375-AC60-A4FF2A6A81D2}"/>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90081628-5D3F-4C63-A437-BD2F94B223BD}"/>
              </a:ext>
            </a:extLst>
          </p:cNvPr>
          <p:cNvSpPr>
            <a:spLocks noGrp="1"/>
          </p:cNvSpPr>
          <p:nvPr>
            <p:ph type="dt" sz="half" idx="10"/>
          </p:nvPr>
        </p:nvSpPr>
        <p:spPr/>
        <p:txBody>
          <a:bodyPr/>
          <a:lstStyle/>
          <a:p>
            <a:fld id="{72312641-C9E8-475B-9831-8F1735D469E9}" type="datetimeFigureOut">
              <a:rPr lang="nl-NL" smtClean="0"/>
              <a:t>9-9-2021</a:t>
            </a:fld>
            <a:endParaRPr lang="nl-NL"/>
          </a:p>
        </p:txBody>
      </p:sp>
      <p:sp>
        <p:nvSpPr>
          <p:cNvPr id="5" name="Tijdelijke aanduiding voor voettekst 4">
            <a:extLst>
              <a:ext uri="{FF2B5EF4-FFF2-40B4-BE49-F238E27FC236}">
                <a16:creationId xmlns:a16="http://schemas.microsoft.com/office/drawing/2014/main" id="{55B9F35E-8331-4ADA-B644-A326D7ABA7C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8DB28636-5BF2-4CAB-8459-960CC308E115}"/>
              </a:ext>
            </a:extLst>
          </p:cNvPr>
          <p:cNvSpPr>
            <a:spLocks noGrp="1"/>
          </p:cNvSpPr>
          <p:nvPr>
            <p:ph type="sldNum" sz="quarter" idx="12"/>
          </p:nvPr>
        </p:nvSpPr>
        <p:spPr/>
        <p:txBody>
          <a:bodyPr/>
          <a:lstStyle/>
          <a:p>
            <a:fld id="{26817FC4-3A3B-4AEF-A4D7-B096304FB6D4}" type="slidenum">
              <a:rPr lang="nl-NL" smtClean="0"/>
              <a:t>‹#›</a:t>
            </a:fld>
            <a:endParaRPr lang="nl-NL"/>
          </a:p>
        </p:txBody>
      </p:sp>
    </p:spTree>
    <p:extLst>
      <p:ext uri="{BB962C8B-B14F-4D97-AF65-F5344CB8AC3E}">
        <p14:creationId xmlns:p14="http://schemas.microsoft.com/office/powerpoint/2010/main" val="715986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EA3DB775-CCCA-436C-95BF-828FEE83434C}"/>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702A384E-EA34-4828-8F87-0D71D3519C01}"/>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90240DD6-BD4C-4A20-8CE5-AA55BD0F448A}"/>
              </a:ext>
            </a:extLst>
          </p:cNvPr>
          <p:cNvSpPr>
            <a:spLocks noGrp="1"/>
          </p:cNvSpPr>
          <p:nvPr>
            <p:ph type="dt" sz="half" idx="10"/>
          </p:nvPr>
        </p:nvSpPr>
        <p:spPr/>
        <p:txBody>
          <a:bodyPr/>
          <a:lstStyle/>
          <a:p>
            <a:fld id="{72312641-C9E8-475B-9831-8F1735D469E9}" type="datetimeFigureOut">
              <a:rPr lang="nl-NL" smtClean="0"/>
              <a:t>9-9-2021</a:t>
            </a:fld>
            <a:endParaRPr lang="nl-NL"/>
          </a:p>
        </p:txBody>
      </p:sp>
      <p:sp>
        <p:nvSpPr>
          <p:cNvPr id="5" name="Tijdelijke aanduiding voor voettekst 4">
            <a:extLst>
              <a:ext uri="{FF2B5EF4-FFF2-40B4-BE49-F238E27FC236}">
                <a16:creationId xmlns:a16="http://schemas.microsoft.com/office/drawing/2014/main" id="{4B461363-C42E-4EA7-AD45-91DB56445DE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73F4984-131D-49E9-BEAA-7CD648D8C1B4}"/>
              </a:ext>
            </a:extLst>
          </p:cNvPr>
          <p:cNvSpPr>
            <a:spLocks noGrp="1"/>
          </p:cNvSpPr>
          <p:nvPr>
            <p:ph type="sldNum" sz="quarter" idx="12"/>
          </p:nvPr>
        </p:nvSpPr>
        <p:spPr/>
        <p:txBody>
          <a:bodyPr/>
          <a:lstStyle/>
          <a:p>
            <a:fld id="{26817FC4-3A3B-4AEF-A4D7-B096304FB6D4}" type="slidenum">
              <a:rPr lang="nl-NL" smtClean="0"/>
              <a:t>‹#›</a:t>
            </a:fld>
            <a:endParaRPr lang="nl-NL"/>
          </a:p>
        </p:txBody>
      </p:sp>
    </p:spTree>
    <p:extLst>
      <p:ext uri="{BB962C8B-B14F-4D97-AF65-F5344CB8AC3E}">
        <p14:creationId xmlns:p14="http://schemas.microsoft.com/office/powerpoint/2010/main" val="4236945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5C9148-9092-4064-9FAB-5AF5C4075DC9}"/>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62DD5B51-AC03-4D36-A373-8E77522E4F5C}"/>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43F5B23A-797F-4E45-9FF1-B7E2A76AD8D8}"/>
              </a:ext>
            </a:extLst>
          </p:cNvPr>
          <p:cNvSpPr>
            <a:spLocks noGrp="1"/>
          </p:cNvSpPr>
          <p:nvPr>
            <p:ph type="dt" sz="half" idx="10"/>
          </p:nvPr>
        </p:nvSpPr>
        <p:spPr/>
        <p:txBody>
          <a:bodyPr/>
          <a:lstStyle/>
          <a:p>
            <a:fld id="{72312641-C9E8-475B-9831-8F1735D469E9}" type="datetimeFigureOut">
              <a:rPr lang="nl-NL" smtClean="0"/>
              <a:t>9-9-2021</a:t>
            </a:fld>
            <a:endParaRPr lang="nl-NL"/>
          </a:p>
        </p:txBody>
      </p:sp>
      <p:sp>
        <p:nvSpPr>
          <p:cNvPr id="5" name="Tijdelijke aanduiding voor voettekst 4">
            <a:extLst>
              <a:ext uri="{FF2B5EF4-FFF2-40B4-BE49-F238E27FC236}">
                <a16:creationId xmlns:a16="http://schemas.microsoft.com/office/drawing/2014/main" id="{DBADE121-F317-4BF8-BED4-6B95862D00F6}"/>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8560C2D2-E057-4BDE-8ED3-3767DE164566}"/>
              </a:ext>
            </a:extLst>
          </p:cNvPr>
          <p:cNvSpPr>
            <a:spLocks noGrp="1"/>
          </p:cNvSpPr>
          <p:nvPr>
            <p:ph type="sldNum" sz="quarter" idx="12"/>
          </p:nvPr>
        </p:nvSpPr>
        <p:spPr/>
        <p:txBody>
          <a:bodyPr/>
          <a:lstStyle/>
          <a:p>
            <a:fld id="{26817FC4-3A3B-4AEF-A4D7-B096304FB6D4}" type="slidenum">
              <a:rPr lang="nl-NL" smtClean="0"/>
              <a:t>‹#›</a:t>
            </a:fld>
            <a:endParaRPr lang="nl-NL"/>
          </a:p>
        </p:txBody>
      </p:sp>
    </p:spTree>
    <p:extLst>
      <p:ext uri="{BB962C8B-B14F-4D97-AF65-F5344CB8AC3E}">
        <p14:creationId xmlns:p14="http://schemas.microsoft.com/office/powerpoint/2010/main" val="258181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5AC5A1-1E5E-4B37-B608-8D84A745611C}"/>
              </a:ext>
            </a:extLst>
          </p:cNvPr>
          <p:cNvSpPr>
            <a:spLocks noGrp="1"/>
          </p:cNvSpPr>
          <p:nvPr>
            <p:ph type="title"/>
          </p:nvPr>
        </p:nvSpPr>
        <p:spPr>
          <a:xfrm>
            <a:off x="831850" y="1709738"/>
            <a:ext cx="10515600" cy="2852737"/>
          </a:xfrm>
        </p:spPr>
        <p:txBody>
          <a:bodyPr anchor="b">
            <a:normAutofit/>
          </a:bodyPr>
          <a:lstStyle>
            <a:lvl1pPr>
              <a:defRPr sz="4800"/>
            </a:lvl1pPr>
          </a:lstStyle>
          <a:p>
            <a:r>
              <a:rPr lang="nl-NL"/>
              <a:t>Klik om stijl te bewerken</a:t>
            </a:r>
          </a:p>
        </p:txBody>
      </p:sp>
      <p:sp>
        <p:nvSpPr>
          <p:cNvPr id="3" name="Tijdelijke aanduiding voor tekst 2">
            <a:extLst>
              <a:ext uri="{FF2B5EF4-FFF2-40B4-BE49-F238E27FC236}">
                <a16:creationId xmlns:a16="http://schemas.microsoft.com/office/drawing/2014/main" id="{88CED4D1-A769-4DE0-9F34-FBF6FE137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7C89A999-BC8B-494A-B0A3-7CDC86CE64E5}"/>
              </a:ext>
            </a:extLst>
          </p:cNvPr>
          <p:cNvSpPr>
            <a:spLocks noGrp="1"/>
          </p:cNvSpPr>
          <p:nvPr>
            <p:ph type="dt" sz="half" idx="10"/>
          </p:nvPr>
        </p:nvSpPr>
        <p:spPr/>
        <p:txBody>
          <a:bodyPr/>
          <a:lstStyle/>
          <a:p>
            <a:fld id="{72312641-C9E8-475B-9831-8F1735D469E9}" type="datetimeFigureOut">
              <a:rPr lang="nl-NL" smtClean="0"/>
              <a:t>9-9-2021</a:t>
            </a:fld>
            <a:endParaRPr lang="nl-NL"/>
          </a:p>
        </p:txBody>
      </p:sp>
      <p:sp>
        <p:nvSpPr>
          <p:cNvPr id="5" name="Tijdelijke aanduiding voor voettekst 4">
            <a:extLst>
              <a:ext uri="{FF2B5EF4-FFF2-40B4-BE49-F238E27FC236}">
                <a16:creationId xmlns:a16="http://schemas.microsoft.com/office/drawing/2014/main" id="{3372F3A3-FF23-49C9-A57A-BED57E7E993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65D0DE1-E451-422D-A005-75BC3034F8D6}"/>
              </a:ext>
            </a:extLst>
          </p:cNvPr>
          <p:cNvSpPr>
            <a:spLocks noGrp="1"/>
          </p:cNvSpPr>
          <p:nvPr>
            <p:ph type="sldNum" sz="quarter" idx="12"/>
          </p:nvPr>
        </p:nvSpPr>
        <p:spPr/>
        <p:txBody>
          <a:bodyPr/>
          <a:lstStyle/>
          <a:p>
            <a:fld id="{26817FC4-3A3B-4AEF-A4D7-B096304FB6D4}" type="slidenum">
              <a:rPr lang="nl-NL" smtClean="0"/>
              <a:t>‹#›</a:t>
            </a:fld>
            <a:endParaRPr lang="nl-NL"/>
          </a:p>
        </p:txBody>
      </p:sp>
    </p:spTree>
    <p:extLst>
      <p:ext uri="{BB962C8B-B14F-4D97-AF65-F5344CB8AC3E}">
        <p14:creationId xmlns:p14="http://schemas.microsoft.com/office/powerpoint/2010/main" val="1202107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C63D64-61B9-4E49-87A9-BF3DA4451268}"/>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9C1BEE66-2C5D-4E8F-8FBD-45321A2BE1E9}"/>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10F34DE2-B522-45BE-B49D-6B00FB67A875}"/>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17B34DF9-ED99-4327-B0C9-4077D827AFF2}"/>
              </a:ext>
            </a:extLst>
          </p:cNvPr>
          <p:cNvSpPr>
            <a:spLocks noGrp="1"/>
          </p:cNvSpPr>
          <p:nvPr>
            <p:ph type="dt" sz="half" idx="10"/>
          </p:nvPr>
        </p:nvSpPr>
        <p:spPr/>
        <p:txBody>
          <a:bodyPr/>
          <a:lstStyle/>
          <a:p>
            <a:fld id="{72312641-C9E8-475B-9831-8F1735D469E9}" type="datetimeFigureOut">
              <a:rPr lang="nl-NL" smtClean="0"/>
              <a:t>9-9-2021</a:t>
            </a:fld>
            <a:endParaRPr lang="nl-NL"/>
          </a:p>
        </p:txBody>
      </p:sp>
      <p:sp>
        <p:nvSpPr>
          <p:cNvPr id="6" name="Tijdelijke aanduiding voor voettekst 5">
            <a:extLst>
              <a:ext uri="{FF2B5EF4-FFF2-40B4-BE49-F238E27FC236}">
                <a16:creationId xmlns:a16="http://schemas.microsoft.com/office/drawing/2014/main" id="{CDCDA976-C696-4597-A90E-13DFC0F96A3C}"/>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1A319CBA-D831-48FB-8FFA-7511A1BDA48A}"/>
              </a:ext>
            </a:extLst>
          </p:cNvPr>
          <p:cNvSpPr>
            <a:spLocks noGrp="1"/>
          </p:cNvSpPr>
          <p:nvPr>
            <p:ph type="sldNum" sz="quarter" idx="12"/>
          </p:nvPr>
        </p:nvSpPr>
        <p:spPr/>
        <p:txBody>
          <a:bodyPr/>
          <a:lstStyle/>
          <a:p>
            <a:fld id="{26817FC4-3A3B-4AEF-A4D7-B096304FB6D4}" type="slidenum">
              <a:rPr lang="nl-NL" smtClean="0"/>
              <a:t>‹#›</a:t>
            </a:fld>
            <a:endParaRPr lang="nl-NL"/>
          </a:p>
        </p:txBody>
      </p:sp>
    </p:spTree>
    <p:extLst>
      <p:ext uri="{BB962C8B-B14F-4D97-AF65-F5344CB8AC3E}">
        <p14:creationId xmlns:p14="http://schemas.microsoft.com/office/powerpoint/2010/main" val="3379659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EC805C-B826-4CBF-84B2-E03AA1DBA3CC}"/>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A4B89ABE-F00E-497E-9133-D9708AB7DF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684F3B88-EE72-4AB7-B705-56AC6C5E598A}"/>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D6C98288-C823-47A6-8C69-AD56E7CCAD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40DDB1E8-7AFB-4DC3-993E-7AC0300335BA}"/>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C60A418E-BAB2-48CF-AA6B-647913C5D781}"/>
              </a:ext>
            </a:extLst>
          </p:cNvPr>
          <p:cNvSpPr>
            <a:spLocks noGrp="1"/>
          </p:cNvSpPr>
          <p:nvPr>
            <p:ph type="dt" sz="half" idx="10"/>
          </p:nvPr>
        </p:nvSpPr>
        <p:spPr/>
        <p:txBody>
          <a:bodyPr/>
          <a:lstStyle/>
          <a:p>
            <a:fld id="{72312641-C9E8-475B-9831-8F1735D469E9}" type="datetimeFigureOut">
              <a:rPr lang="nl-NL" smtClean="0"/>
              <a:t>9-9-2021</a:t>
            </a:fld>
            <a:endParaRPr lang="nl-NL"/>
          </a:p>
        </p:txBody>
      </p:sp>
      <p:sp>
        <p:nvSpPr>
          <p:cNvPr id="8" name="Tijdelijke aanduiding voor voettekst 7">
            <a:extLst>
              <a:ext uri="{FF2B5EF4-FFF2-40B4-BE49-F238E27FC236}">
                <a16:creationId xmlns:a16="http://schemas.microsoft.com/office/drawing/2014/main" id="{8E3BA2D6-8220-43EC-B2D2-872BAF60496E}"/>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3DF928D0-BF96-40FA-8827-EA10BBF59B58}"/>
              </a:ext>
            </a:extLst>
          </p:cNvPr>
          <p:cNvSpPr>
            <a:spLocks noGrp="1"/>
          </p:cNvSpPr>
          <p:nvPr>
            <p:ph type="sldNum" sz="quarter" idx="12"/>
          </p:nvPr>
        </p:nvSpPr>
        <p:spPr/>
        <p:txBody>
          <a:bodyPr/>
          <a:lstStyle/>
          <a:p>
            <a:fld id="{26817FC4-3A3B-4AEF-A4D7-B096304FB6D4}" type="slidenum">
              <a:rPr lang="nl-NL" smtClean="0"/>
              <a:t>‹#›</a:t>
            </a:fld>
            <a:endParaRPr lang="nl-NL"/>
          </a:p>
        </p:txBody>
      </p:sp>
    </p:spTree>
    <p:extLst>
      <p:ext uri="{BB962C8B-B14F-4D97-AF65-F5344CB8AC3E}">
        <p14:creationId xmlns:p14="http://schemas.microsoft.com/office/powerpoint/2010/main" val="3604936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355D33-727B-4AE0-B513-99442EB86E93}"/>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2EF3F1A2-FFB8-4E11-B757-EC269C5C314C}"/>
              </a:ext>
            </a:extLst>
          </p:cNvPr>
          <p:cNvSpPr>
            <a:spLocks noGrp="1"/>
          </p:cNvSpPr>
          <p:nvPr>
            <p:ph type="dt" sz="half" idx="10"/>
          </p:nvPr>
        </p:nvSpPr>
        <p:spPr/>
        <p:txBody>
          <a:bodyPr/>
          <a:lstStyle/>
          <a:p>
            <a:fld id="{72312641-C9E8-475B-9831-8F1735D469E9}" type="datetimeFigureOut">
              <a:rPr lang="nl-NL" smtClean="0"/>
              <a:t>9-9-2021</a:t>
            </a:fld>
            <a:endParaRPr lang="nl-NL"/>
          </a:p>
        </p:txBody>
      </p:sp>
      <p:sp>
        <p:nvSpPr>
          <p:cNvPr id="4" name="Tijdelijke aanduiding voor voettekst 3">
            <a:extLst>
              <a:ext uri="{FF2B5EF4-FFF2-40B4-BE49-F238E27FC236}">
                <a16:creationId xmlns:a16="http://schemas.microsoft.com/office/drawing/2014/main" id="{5F83F405-CCA8-4818-99D1-E73750663DB7}"/>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FD47CD8C-816C-4474-97F1-2FA4319EE283}"/>
              </a:ext>
            </a:extLst>
          </p:cNvPr>
          <p:cNvSpPr>
            <a:spLocks noGrp="1"/>
          </p:cNvSpPr>
          <p:nvPr>
            <p:ph type="sldNum" sz="quarter" idx="12"/>
          </p:nvPr>
        </p:nvSpPr>
        <p:spPr/>
        <p:txBody>
          <a:bodyPr/>
          <a:lstStyle/>
          <a:p>
            <a:fld id="{26817FC4-3A3B-4AEF-A4D7-B096304FB6D4}" type="slidenum">
              <a:rPr lang="nl-NL" smtClean="0"/>
              <a:t>‹#›</a:t>
            </a:fld>
            <a:endParaRPr lang="nl-NL"/>
          </a:p>
        </p:txBody>
      </p:sp>
    </p:spTree>
    <p:extLst>
      <p:ext uri="{BB962C8B-B14F-4D97-AF65-F5344CB8AC3E}">
        <p14:creationId xmlns:p14="http://schemas.microsoft.com/office/powerpoint/2010/main" val="318381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B42300BA-2250-4471-AD9E-718FEA1D368F}"/>
              </a:ext>
            </a:extLst>
          </p:cNvPr>
          <p:cNvSpPr>
            <a:spLocks noGrp="1"/>
          </p:cNvSpPr>
          <p:nvPr>
            <p:ph type="dt" sz="half" idx="10"/>
          </p:nvPr>
        </p:nvSpPr>
        <p:spPr/>
        <p:txBody>
          <a:bodyPr/>
          <a:lstStyle/>
          <a:p>
            <a:fld id="{72312641-C9E8-475B-9831-8F1735D469E9}" type="datetimeFigureOut">
              <a:rPr lang="nl-NL" smtClean="0"/>
              <a:t>9-9-2021</a:t>
            </a:fld>
            <a:endParaRPr lang="nl-NL"/>
          </a:p>
        </p:txBody>
      </p:sp>
      <p:sp>
        <p:nvSpPr>
          <p:cNvPr id="3" name="Tijdelijke aanduiding voor voettekst 2">
            <a:extLst>
              <a:ext uri="{FF2B5EF4-FFF2-40B4-BE49-F238E27FC236}">
                <a16:creationId xmlns:a16="http://schemas.microsoft.com/office/drawing/2014/main" id="{32B4AB10-A88A-445D-BAA3-E81F2BAD9B29}"/>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300DA355-7C51-40F9-B567-08158B2D013C}"/>
              </a:ext>
            </a:extLst>
          </p:cNvPr>
          <p:cNvSpPr>
            <a:spLocks noGrp="1"/>
          </p:cNvSpPr>
          <p:nvPr>
            <p:ph type="sldNum" sz="quarter" idx="12"/>
          </p:nvPr>
        </p:nvSpPr>
        <p:spPr/>
        <p:txBody>
          <a:bodyPr/>
          <a:lstStyle/>
          <a:p>
            <a:fld id="{26817FC4-3A3B-4AEF-A4D7-B096304FB6D4}" type="slidenum">
              <a:rPr lang="nl-NL" smtClean="0"/>
              <a:t>‹#›</a:t>
            </a:fld>
            <a:endParaRPr lang="nl-NL"/>
          </a:p>
        </p:txBody>
      </p:sp>
    </p:spTree>
    <p:extLst>
      <p:ext uri="{BB962C8B-B14F-4D97-AF65-F5344CB8AC3E}">
        <p14:creationId xmlns:p14="http://schemas.microsoft.com/office/powerpoint/2010/main" val="1116410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CB8F0C-83C4-4793-88E9-CDEF83F865F2}"/>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0978CE6D-3E34-4B04-83FF-D0B2827EED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5911CB6A-F6BB-4810-8226-9A45738664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30D42210-7675-4574-A43D-2A7A6C2CF22A}"/>
              </a:ext>
            </a:extLst>
          </p:cNvPr>
          <p:cNvSpPr>
            <a:spLocks noGrp="1"/>
          </p:cNvSpPr>
          <p:nvPr>
            <p:ph type="dt" sz="half" idx="10"/>
          </p:nvPr>
        </p:nvSpPr>
        <p:spPr/>
        <p:txBody>
          <a:bodyPr/>
          <a:lstStyle/>
          <a:p>
            <a:fld id="{72312641-C9E8-475B-9831-8F1735D469E9}" type="datetimeFigureOut">
              <a:rPr lang="nl-NL" smtClean="0"/>
              <a:t>9-9-2021</a:t>
            </a:fld>
            <a:endParaRPr lang="nl-NL"/>
          </a:p>
        </p:txBody>
      </p:sp>
      <p:sp>
        <p:nvSpPr>
          <p:cNvPr id="6" name="Tijdelijke aanduiding voor voettekst 5">
            <a:extLst>
              <a:ext uri="{FF2B5EF4-FFF2-40B4-BE49-F238E27FC236}">
                <a16:creationId xmlns:a16="http://schemas.microsoft.com/office/drawing/2014/main" id="{35FA1877-FD19-45C0-966B-510A415869F6}"/>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96E51E74-C9CF-4AEE-A4AE-4B9E3A4AB416}"/>
              </a:ext>
            </a:extLst>
          </p:cNvPr>
          <p:cNvSpPr>
            <a:spLocks noGrp="1"/>
          </p:cNvSpPr>
          <p:nvPr>
            <p:ph type="sldNum" sz="quarter" idx="12"/>
          </p:nvPr>
        </p:nvSpPr>
        <p:spPr/>
        <p:txBody>
          <a:bodyPr/>
          <a:lstStyle/>
          <a:p>
            <a:fld id="{26817FC4-3A3B-4AEF-A4D7-B096304FB6D4}" type="slidenum">
              <a:rPr lang="nl-NL" smtClean="0"/>
              <a:t>‹#›</a:t>
            </a:fld>
            <a:endParaRPr lang="nl-NL"/>
          </a:p>
        </p:txBody>
      </p:sp>
    </p:spTree>
    <p:extLst>
      <p:ext uri="{BB962C8B-B14F-4D97-AF65-F5344CB8AC3E}">
        <p14:creationId xmlns:p14="http://schemas.microsoft.com/office/powerpoint/2010/main" val="3170408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51FEB8-3E30-4BDC-9795-588FDD56629D}"/>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983B7E2E-3574-4965-BADA-C2961ECAEF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10292166-BBD4-4288-8762-C9A4950256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6CB644C8-C5BF-4FFD-AF03-0049B9D1885D}"/>
              </a:ext>
            </a:extLst>
          </p:cNvPr>
          <p:cNvSpPr>
            <a:spLocks noGrp="1"/>
          </p:cNvSpPr>
          <p:nvPr>
            <p:ph type="dt" sz="half" idx="10"/>
          </p:nvPr>
        </p:nvSpPr>
        <p:spPr/>
        <p:txBody>
          <a:bodyPr/>
          <a:lstStyle/>
          <a:p>
            <a:fld id="{72312641-C9E8-475B-9831-8F1735D469E9}" type="datetimeFigureOut">
              <a:rPr lang="nl-NL" smtClean="0"/>
              <a:t>9-9-2021</a:t>
            </a:fld>
            <a:endParaRPr lang="nl-NL"/>
          </a:p>
        </p:txBody>
      </p:sp>
      <p:sp>
        <p:nvSpPr>
          <p:cNvPr id="6" name="Tijdelijke aanduiding voor voettekst 5">
            <a:extLst>
              <a:ext uri="{FF2B5EF4-FFF2-40B4-BE49-F238E27FC236}">
                <a16:creationId xmlns:a16="http://schemas.microsoft.com/office/drawing/2014/main" id="{6F317AF0-D354-485D-A61C-D26F8E8CE9E2}"/>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796B23B0-81D1-4BFB-8469-2A100439251E}"/>
              </a:ext>
            </a:extLst>
          </p:cNvPr>
          <p:cNvSpPr>
            <a:spLocks noGrp="1"/>
          </p:cNvSpPr>
          <p:nvPr>
            <p:ph type="sldNum" sz="quarter" idx="12"/>
          </p:nvPr>
        </p:nvSpPr>
        <p:spPr/>
        <p:txBody>
          <a:bodyPr/>
          <a:lstStyle/>
          <a:p>
            <a:fld id="{26817FC4-3A3B-4AEF-A4D7-B096304FB6D4}" type="slidenum">
              <a:rPr lang="nl-NL" smtClean="0"/>
              <a:t>‹#›</a:t>
            </a:fld>
            <a:endParaRPr lang="nl-NL"/>
          </a:p>
        </p:txBody>
      </p:sp>
    </p:spTree>
    <p:extLst>
      <p:ext uri="{BB962C8B-B14F-4D97-AF65-F5344CB8AC3E}">
        <p14:creationId xmlns:p14="http://schemas.microsoft.com/office/powerpoint/2010/main" val="2477649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E3AF32EE-7093-4662-B988-5770DE187686}"/>
              </a:ext>
            </a:extLst>
          </p:cNvPr>
          <p:cNvSpPr>
            <a:spLocks noGrp="1"/>
          </p:cNvSpPr>
          <p:nvPr>
            <p:ph type="title"/>
          </p:nvPr>
        </p:nvSpPr>
        <p:spPr>
          <a:xfrm>
            <a:off x="838200" y="365126"/>
            <a:ext cx="10515600" cy="633798"/>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772238CC-89B0-423C-A20B-D52849E4DE91}"/>
              </a:ext>
            </a:extLst>
          </p:cNvPr>
          <p:cNvSpPr>
            <a:spLocks noGrp="1"/>
          </p:cNvSpPr>
          <p:nvPr>
            <p:ph type="body" idx="1"/>
          </p:nvPr>
        </p:nvSpPr>
        <p:spPr>
          <a:xfrm>
            <a:off x="838200" y="1091133"/>
            <a:ext cx="10515600" cy="5085830"/>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B0F5AD2C-BB7E-4307-8914-F1F6F6E122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312641-C9E8-475B-9831-8F1735D469E9}" type="datetimeFigureOut">
              <a:rPr lang="nl-NL" smtClean="0"/>
              <a:t>9-9-2021</a:t>
            </a:fld>
            <a:endParaRPr lang="nl-NL"/>
          </a:p>
        </p:txBody>
      </p:sp>
      <p:sp>
        <p:nvSpPr>
          <p:cNvPr id="5" name="Tijdelijke aanduiding voor voettekst 4">
            <a:extLst>
              <a:ext uri="{FF2B5EF4-FFF2-40B4-BE49-F238E27FC236}">
                <a16:creationId xmlns:a16="http://schemas.microsoft.com/office/drawing/2014/main" id="{2245331B-C540-4035-9A31-5EDEFF6CB1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D54B1309-7E22-41D0-B729-1DC3123A7C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817FC4-3A3B-4AEF-A4D7-B096304FB6D4}" type="slidenum">
              <a:rPr lang="nl-NL" smtClean="0"/>
              <a:t>‹#›</a:t>
            </a:fld>
            <a:endParaRPr lang="nl-NL"/>
          </a:p>
        </p:txBody>
      </p:sp>
    </p:spTree>
    <p:extLst>
      <p:ext uri="{BB962C8B-B14F-4D97-AF65-F5344CB8AC3E}">
        <p14:creationId xmlns:p14="http://schemas.microsoft.com/office/powerpoint/2010/main" val="1658955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amenwerken.pleio.nl/groups/view/1fde4814-ec84-49bd-a67a-935eb712e7a2/notificatieservice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hyperlink" Target="https://tools.ietf.org/html/rfc3986#section-4.1"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www.iana.org/assignments/urn-namespaces/urn-namespaces.xhtml" TargetMode="External"/><Relationship Id="rId2" Type="http://schemas.openxmlformats.org/officeDocument/2006/relationships/hyperlink" Target="https://en.wikipedia.org/wiki/Uniform_Resource_Name"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iana.org/assignments/media-types/media-types.xhtml" TargetMode="External"/><Relationship Id="rId2" Type="http://schemas.openxmlformats.org/officeDocument/2006/relationships/hyperlink" Target="https://tools.ietf.org/html/rfc2046"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hyperlink" Target="https://example.com/storage/tenant/container"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tools.ietf.org/html/rfc3339"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hyperlink" Target="https://tools.ietf.org/html/rfc3986#section-4.1"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E6F598-9C2D-1D4B-9B52-95FA6E6F2FFB}"/>
              </a:ext>
            </a:extLst>
          </p:cNvPr>
          <p:cNvPicPr>
            <a:picLocks noChangeAspect="1"/>
          </p:cNvPicPr>
          <p:nvPr/>
        </p:nvPicPr>
        <p:blipFill rotWithShape="1">
          <a:blip r:embed="rId2">
            <a:extLst>
              <a:ext uri="{28A0092B-C50C-407E-A947-70E740481C1C}">
                <a14:useLocalDpi xmlns:a14="http://schemas.microsoft.com/office/drawing/2010/main" val="0"/>
              </a:ext>
            </a:extLst>
          </a:blip>
          <a:srcRect t="3996" b="11940"/>
          <a:stretch/>
        </p:blipFill>
        <p:spPr>
          <a:xfrm>
            <a:off x="0" y="-1"/>
            <a:ext cx="12220806" cy="6858001"/>
          </a:xfrm>
          <a:prstGeom prst="rect">
            <a:avLst/>
          </a:prstGeom>
        </p:spPr>
      </p:pic>
      <p:sp>
        <p:nvSpPr>
          <p:cNvPr id="11" name="Tekstvak 6">
            <a:extLst>
              <a:ext uri="{FF2B5EF4-FFF2-40B4-BE49-F238E27FC236}">
                <a16:creationId xmlns:a16="http://schemas.microsoft.com/office/drawing/2014/main" id="{B74FF77E-24C1-E048-B277-69539A340B3E}"/>
              </a:ext>
            </a:extLst>
          </p:cNvPr>
          <p:cNvSpPr txBox="1"/>
          <p:nvPr/>
        </p:nvSpPr>
        <p:spPr>
          <a:xfrm>
            <a:off x="10486084" y="6551739"/>
            <a:ext cx="1697901" cy="246221"/>
          </a:xfrm>
          <a:prstGeom prst="rect">
            <a:avLst/>
          </a:prstGeom>
          <a:noFill/>
        </p:spPr>
        <p:txBody>
          <a:bodyPr wrap="none" rtlCol="0">
            <a:spAutoFit/>
          </a:bodyPr>
          <a:lstStyle/>
          <a:p>
            <a:r>
              <a:rPr lang="nl-NL" sz="1000" dirty="0" err="1"/>
              <a:t>Unsplash</a:t>
            </a:r>
            <a:r>
              <a:rPr lang="nl-NL" sz="1000"/>
              <a:t>, © Joanna </a:t>
            </a:r>
            <a:r>
              <a:rPr lang="nl-NL" sz="1000" err="1"/>
              <a:t>Kosinska</a:t>
            </a:r>
            <a:endParaRPr lang="nl-NL" sz="1000"/>
          </a:p>
        </p:txBody>
      </p:sp>
      <p:sp>
        <p:nvSpPr>
          <p:cNvPr id="9" name="Rechthoek 8">
            <a:extLst>
              <a:ext uri="{FF2B5EF4-FFF2-40B4-BE49-F238E27FC236}">
                <a16:creationId xmlns:a16="http://schemas.microsoft.com/office/drawing/2014/main" id="{CD379F8D-CF58-4F2A-BB4B-384E03D3B723}"/>
              </a:ext>
            </a:extLst>
          </p:cNvPr>
          <p:cNvSpPr/>
          <p:nvPr/>
        </p:nvSpPr>
        <p:spPr>
          <a:xfrm>
            <a:off x="1775901" y="241825"/>
            <a:ext cx="8710183" cy="213108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21E6D81C-4863-421D-9747-F029E6F89495}"/>
              </a:ext>
            </a:extLst>
          </p:cNvPr>
          <p:cNvSpPr>
            <a:spLocks noGrp="1"/>
          </p:cNvSpPr>
          <p:nvPr>
            <p:ph type="ctrTitle"/>
          </p:nvPr>
        </p:nvSpPr>
        <p:spPr>
          <a:xfrm>
            <a:off x="810768" y="183150"/>
            <a:ext cx="10570464" cy="959850"/>
          </a:xfrm>
        </p:spPr>
        <p:txBody>
          <a:bodyPr>
            <a:normAutofit fontScale="90000"/>
          </a:bodyPr>
          <a:lstStyle/>
          <a:p>
            <a:r>
              <a:rPr lang="nl-NL" sz="2000"/>
              <a:t> </a:t>
            </a:r>
            <a:br>
              <a:rPr lang="nl-NL" sz="4400"/>
            </a:br>
            <a:r>
              <a:rPr lang="nl-NL" sz="5400"/>
              <a:t>Nederlandse Notificatie Strategie</a:t>
            </a:r>
            <a:endParaRPr lang="nl-NL"/>
          </a:p>
        </p:txBody>
      </p:sp>
      <p:sp>
        <p:nvSpPr>
          <p:cNvPr id="3" name="Ondertitel 2">
            <a:extLst>
              <a:ext uri="{FF2B5EF4-FFF2-40B4-BE49-F238E27FC236}">
                <a16:creationId xmlns:a16="http://schemas.microsoft.com/office/drawing/2014/main" id="{E731D272-C428-42F4-90B2-BF60FAB2D7F1}"/>
              </a:ext>
            </a:extLst>
          </p:cNvPr>
          <p:cNvSpPr>
            <a:spLocks noGrp="1"/>
          </p:cNvSpPr>
          <p:nvPr>
            <p:ph type="subTitle" idx="1"/>
          </p:nvPr>
        </p:nvSpPr>
        <p:spPr>
          <a:xfrm>
            <a:off x="3723132" y="1317006"/>
            <a:ext cx="4745736" cy="959850"/>
          </a:xfrm>
        </p:spPr>
        <p:txBody>
          <a:bodyPr>
            <a:normAutofit/>
          </a:bodyPr>
          <a:lstStyle/>
          <a:p>
            <a:r>
              <a:rPr lang="nl-NL"/>
              <a:t>3</a:t>
            </a:r>
            <a:r>
              <a:rPr lang="nl-NL" baseline="30000"/>
              <a:t>e </a:t>
            </a:r>
            <a:r>
              <a:rPr lang="nl-NL"/>
              <a:t>bijeenkomst berichtenwerkgroep</a:t>
            </a:r>
          </a:p>
          <a:p>
            <a:r>
              <a:rPr lang="nl-NL"/>
              <a:t>9 september 2021</a:t>
            </a:r>
          </a:p>
        </p:txBody>
      </p:sp>
      <p:sp>
        <p:nvSpPr>
          <p:cNvPr id="10" name="Tekstvak 9">
            <a:extLst>
              <a:ext uri="{FF2B5EF4-FFF2-40B4-BE49-F238E27FC236}">
                <a16:creationId xmlns:a16="http://schemas.microsoft.com/office/drawing/2014/main" id="{A79C1900-D57B-4102-AE1D-DE06813E1981}"/>
              </a:ext>
            </a:extLst>
          </p:cNvPr>
          <p:cNvSpPr txBox="1"/>
          <p:nvPr/>
        </p:nvSpPr>
        <p:spPr>
          <a:xfrm>
            <a:off x="9204385" y="1969079"/>
            <a:ext cx="1211714" cy="307777"/>
          </a:xfrm>
          <a:prstGeom prst="rect">
            <a:avLst/>
          </a:prstGeom>
          <a:solidFill>
            <a:schemeClr val="bg1"/>
          </a:solidFill>
        </p:spPr>
        <p:txBody>
          <a:bodyPr wrap="square">
            <a:spAutoFit/>
          </a:bodyPr>
          <a:lstStyle/>
          <a:p>
            <a:pPr algn="ctr"/>
            <a:r>
              <a:rPr lang="nl-NL" sz="1400" err="1">
                <a:hlinkClick r:id="rId3"/>
              </a:rPr>
              <a:t>Pleio</a:t>
            </a:r>
            <a:r>
              <a:rPr lang="nl-NL" sz="1400">
                <a:hlinkClick r:id="rId3"/>
              </a:rPr>
              <a:t> website</a:t>
            </a:r>
            <a:endParaRPr lang="nl-NL" sz="1400"/>
          </a:p>
        </p:txBody>
      </p:sp>
    </p:spTree>
    <p:extLst>
      <p:ext uri="{BB962C8B-B14F-4D97-AF65-F5344CB8AC3E}">
        <p14:creationId xmlns:p14="http://schemas.microsoft.com/office/powerpoint/2010/main" val="3398439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61555BDE-2BEC-4009-B5C3-9F053B9AF5FB}"/>
              </a:ext>
            </a:extLst>
          </p:cNvPr>
          <p:cNvSpPr/>
          <p:nvPr/>
        </p:nvSpPr>
        <p:spPr>
          <a:xfrm>
            <a:off x="721537" y="1277137"/>
            <a:ext cx="3499133" cy="5041338"/>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nl-NL" b="1" err="1">
                <a:solidFill>
                  <a:sysClr val="windowText" lastClr="000000"/>
                </a:solidFill>
              </a:rPr>
              <a:t>Core</a:t>
            </a:r>
            <a:endParaRPr lang="nl-NL" b="1">
              <a:solidFill>
                <a:sysClr val="windowText" lastClr="000000"/>
              </a:solidFill>
            </a:endParaRPr>
          </a:p>
        </p:txBody>
      </p:sp>
      <p:sp>
        <p:nvSpPr>
          <p:cNvPr id="2" name="Titel 1">
            <a:extLst>
              <a:ext uri="{FF2B5EF4-FFF2-40B4-BE49-F238E27FC236}">
                <a16:creationId xmlns:a16="http://schemas.microsoft.com/office/drawing/2014/main" id="{EDDBA223-BE39-4964-A90D-54A4675EB341}"/>
              </a:ext>
            </a:extLst>
          </p:cNvPr>
          <p:cNvSpPr>
            <a:spLocks noGrp="1"/>
          </p:cNvSpPr>
          <p:nvPr>
            <p:ph type="title"/>
          </p:nvPr>
        </p:nvSpPr>
        <p:spPr/>
        <p:txBody>
          <a:bodyPr/>
          <a:lstStyle/>
          <a:p>
            <a:r>
              <a:rPr lang="nl-NL"/>
              <a:t>Overzicht attributen en </a:t>
            </a:r>
            <a:r>
              <a:rPr lang="nl-NL" err="1"/>
              <a:t>extensions</a:t>
            </a:r>
            <a:endParaRPr lang="nl-NL"/>
          </a:p>
        </p:txBody>
      </p:sp>
      <p:sp>
        <p:nvSpPr>
          <p:cNvPr id="3" name="Tekstvak 2">
            <a:extLst>
              <a:ext uri="{FF2B5EF4-FFF2-40B4-BE49-F238E27FC236}">
                <a16:creationId xmlns:a16="http://schemas.microsoft.com/office/drawing/2014/main" id="{194972BB-FC00-4A84-ABA8-2D9088E6FA21}"/>
              </a:ext>
            </a:extLst>
          </p:cNvPr>
          <p:cNvSpPr txBox="1"/>
          <p:nvPr/>
        </p:nvSpPr>
        <p:spPr>
          <a:xfrm>
            <a:off x="886752" y="1756034"/>
            <a:ext cx="2127249" cy="3970318"/>
          </a:xfrm>
          <a:prstGeom prst="rect">
            <a:avLst/>
          </a:prstGeom>
          <a:noFill/>
        </p:spPr>
        <p:txBody>
          <a:bodyPr wrap="none" lIns="91440" tIns="45720" rIns="91440" bIns="45720" rtlCol="0" anchor="t">
            <a:spAutoFit/>
          </a:bodyPr>
          <a:lstStyle/>
          <a:p>
            <a:r>
              <a:rPr lang="en-US" sz="1800" u="sng" noProof="0"/>
              <a:t>REQUIRED attributes</a:t>
            </a:r>
            <a:endParaRPr lang="en-US" u="sng"/>
          </a:p>
          <a:p>
            <a:pPr marL="285750" indent="-285750">
              <a:buFont typeface="Arial" panose="020B0604020202020204" pitchFamily="34" charset="0"/>
              <a:buChar char="•"/>
            </a:pPr>
            <a:r>
              <a:rPr lang="en-US" sz="1800" noProof="0"/>
              <a:t>id</a:t>
            </a:r>
          </a:p>
          <a:p>
            <a:pPr marL="285750" indent="-285750">
              <a:buFont typeface="Arial" panose="020B0604020202020204" pitchFamily="34" charset="0"/>
              <a:buChar char="•"/>
            </a:pPr>
            <a:r>
              <a:rPr lang="en-US"/>
              <a:t>source</a:t>
            </a:r>
            <a:endParaRPr lang="en-US">
              <a:cs typeface="Calibri"/>
            </a:endParaRPr>
          </a:p>
          <a:p>
            <a:pPr marL="285750" indent="-285750">
              <a:buFont typeface="Arial" panose="020B0604020202020204" pitchFamily="34" charset="0"/>
              <a:buChar char="•"/>
            </a:pPr>
            <a:r>
              <a:rPr lang="en-US" sz="1800" noProof="0" err="1"/>
              <a:t>specversion</a:t>
            </a:r>
            <a:endParaRPr lang="en-US" sz="1800" noProof="0"/>
          </a:p>
          <a:p>
            <a:pPr marL="285750" indent="-285750">
              <a:buFont typeface="Arial" panose="020B0604020202020204" pitchFamily="34" charset="0"/>
              <a:buChar char="•"/>
            </a:pPr>
            <a:r>
              <a:rPr lang="en-US"/>
              <a:t>type</a:t>
            </a:r>
            <a:endParaRPr lang="en-US">
              <a:cs typeface="Calibri"/>
            </a:endParaRPr>
          </a:p>
          <a:p>
            <a:endParaRPr lang="en-US"/>
          </a:p>
          <a:p>
            <a:r>
              <a:rPr lang="en-US" u="sng"/>
              <a:t>OPTIONAL attributes</a:t>
            </a:r>
          </a:p>
          <a:p>
            <a:pPr marL="285750" indent="-285750">
              <a:buFont typeface="Arial" panose="020B0604020202020204" pitchFamily="34" charset="0"/>
              <a:buChar char="•"/>
            </a:pPr>
            <a:r>
              <a:rPr lang="en-US" err="1"/>
              <a:t>datacontenttype</a:t>
            </a:r>
            <a:endParaRPr lang="en-US"/>
          </a:p>
          <a:p>
            <a:pPr marL="285750" indent="-285750">
              <a:buFont typeface="Arial" panose="020B0604020202020204" pitchFamily="34" charset="0"/>
              <a:buChar char="•"/>
            </a:pPr>
            <a:r>
              <a:rPr lang="en-US" err="1"/>
              <a:t>dataschema</a:t>
            </a:r>
            <a:endParaRPr lang="en-US"/>
          </a:p>
          <a:p>
            <a:pPr marL="285750" indent="-285750">
              <a:buFont typeface="Arial" panose="020B0604020202020204" pitchFamily="34" charset="0"/>
              <a:buChar char="•"/>
            </a:pPr>
            <a:r>
              <a:rPr lang="en-US"/>
              <a:t>subject</a:t>
            </a:r>
            <a:endParaRPr lang="en-US">
              <a:cs typeface="Calibri"/>
            </a:endParaRPr>
          </a:p>
          <a:p>
            <a:pPr marL="285750" indent="-285750">
              <a:buFont typeface="Arial" panose="020B0604020202020204" pitchFamily="34" charset="0"/>
              <a:buChar char="•"/>
            </a:pPr>
            <a:r>
              <a:rPr lang="en-US"/>
              <a:t>time</a:t>
            </a:r>
            <a:endParaRPr lang="en-US">
              <a:cs typeface="Calibri"/>
            </a:endParaRPr>
          </a:p>
          <a:p>
            <a:pPr marL="285750" indent="-285750">
              <a:buFont typeface="Arial" panose="020B0604020202020204" pitchFamily="34" charset="0"/>
              <a:buChar char="•"/>
            </a:pPr>
            <a:endParaRPr lang="en-US"/>
          </a:p>
          <a:p>
            <a:r>
              <a:rPr lang="en-US" u="sng"/>
              <a:t>Event Data</a:t>
            </a:r>
          </a:p>
          <a:p>
            <a:pPr marL="285750" indent="-285750">
              <a:buFont typeface="Arial" panose="020B0604020202020204" pitchFamily="34" charset="0"/>
              <a:buChar char="•"/>
            </a:pPr>
            <a:r>
              <a:rPr lang="en-US"/>
              <a:t>data</a:t>
            </a:r>
          </a:p>
        </p:txBody>
      </p:sp>
      <p:sp>
        <p:nvSpPr>
          <p:cNvPr id="7" name="Rechthoek 6">
            <a:extLst>
              <a:ext uri="{FF2B5EF4-FFF2-40B4-BE49-F238E27FC236}">
                <a16:creationId xmlns:a16="http://schemas.microsoft.com/office/drawing/2014/main" id="{9B81F0A1-E876-4AB6-9A65-D9F78220409A}"/>
              </a:ext>
            </a:extLst>
          </p:cNvPr>
          <p:cNvSpPr/>
          <p:nvPr/>
        </p:nvSpPr>
        <p:spPr>
          <a:xfrm>
            <a:off x="4382509" y="1277137"/>
            <a:ext cx="3499133" cy="5041338"/>
          </a:xfrm>
          <a:prstGeom prst="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nl-NL" b="1" err="1">
                <a:solidFill>
                  <a:sysClr val="windowText" lastClr="000000"/>
                </a:solidFill>
              </a:rPr>
              <a:t>Extensions</a:t>
            </a:r>
            <a:endParaRPr lang="nl-NL" b="1">
              <a:solidFill>
                <a:sysClr val="windowText" lastClr="000000"/>
              </a:solidFill>
            </a:endParaRPr>
          </a:p>
        </p:txBody>
      </p:sp>
      <p:sp>
        <p:nvSpPr>
          <p:cNvPr id="4" name="Tekstvak 3">
            <a:extLst>
              <a:ext uri="{FF2B5EF4-FFF2-40B4-BE49-F238E27FC236}">
                <a16:creationId xmlns:a16="http://schemas.microsoft.com/office/drawing/2014/main" id="{6F6D01C9-A4AC-4A76-A3D3-CE11A6B2F340}"/>
              </a:ext>
            </a:extLst>
          </p:cNvPr>
          <p:cNvSpPr txBox="1"/>
          <p:nvPr/>
        </p:nvSpPr>
        <p:spPr>
          <a:xfrm>
            <a:off x="4522345" y="1756034"/>
            <a:ext cx="3244414" cy="2308324"/>
          </a:xfrm>
          <a:prstGeom prst="rect">
            <a:avLst/>
          </a:prstGeom>
          <a:noFill/>
        </p:spPr>
        <p:txBody>
          <a:bodyPr wrap="none" rtlCol="0">
            <a:spAutoFit/>
          </a:bodyPr>
          <a:lstStyle/>
          <a:p>
            <a:r>
              <a:rPr lang="en-US" sz="1800" u="sng" noProof="0"/>
              <a:t>Extensions</a:t>
            </a:r>
            <a:endParaRPr lang="en-US" u="sng"/>
          </a:p>
          <a:p>
            <a:pPr marL="285750" indent="-285750">
              <a:buFont typeface="Arial" panose="020B0604020202020204" pitchFamily="34" charset="0"/>
              <a:buChar char="•"/>
            </a:pPr>
            <a:r>
              <a:rPr lang="en-US" err="1"/>
              <a:t>Dataref</a:t>
            </a:r>
            <a:r>
              <a:rPr lang="en-US"/>
              <a:t> (Claim Check Pattern)</a:t>
            </a:r>
          </a:p>
          <a:p>
            <a:pPr marL="285750" indent="-285750">
              <a:buFont typeface="Arial" panose="020B0604020202020204" pitchFamily="34" charset="0"/>
              <a:buChar char="•"/>
            </a:pPr>
            <a:r>
              <a:rPr lang="en-US"/>
              <a:t>Distributed Tracing</a:t>
            </a:r>
          </a:p>
          <a:p>
            <a:pPr marL="285750" indent="-285750">
              <a:buFont typeface="Arial" panose="020B0604020202020204" pitchFamily="34" charset="0"/>
              <a:buChar char="•"/>
            </a:pPr>
            <a:r>
              <a:rPr lang="en-US"/>
              <a:t>Partitioning</a:t>
            </a:r>
          </a:p>
          <a:p>
            <a:pPr marL="285750" indent="-285750">
              <a:buFont typeface="Arial" panose="020B0604020202020204" pitchFamily="34" charset="0"/>
              <a:buChar char="•"/>
            </a:pPr>
            <a:r>
              <a:rPr lang="en-US"/>
              <a:t>Sampling</a:t>
            </a:r>
          </a:p>
          <a:p>
            <a:pPr marL="285750" indent="-285750">
              <a:buFont typeface="Arial" panose="020B0604020202020204" pitchFamily="34" charset="0"/>
              <a:buChar char="•"/>
            </a:pPr>
            <a:r>
              <a:rPr lang="en-US"/>
              <a:t>Sequence</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sz="1800" noProof="0"/>
          </a:p>
        </p:txBody>
      </p:sp>
      <p:sp>
        <p:nvSpPr>
          <p:cNvPr id="8" name="Rechthoek 7">
            <a:extLst>
              <a:ext uri="{FF2B5EF4-FFF2-40B4-BE49-F238E27FC236}">
                <a16:creationId xmlns:a16="http://schemas.microsoft.com/office/drawing/2014/main" id="{B204FEA5-2D8A-43B5-B4E6-E69889A3CC12}"/>
              </a:ext>
            </a:extLst>
          </p:cNvPr>
          <p:cNvSpPr/>
          <p:nvPr/>
        </p:nvSpPr>
        <p:spPr>
          <a:xfrm>
            <a:off x="8021478" y="1277137"/>
            <a:ext cx="3499133" cy="5041338"/>
          </a:xfrm>
          <a:prstGeom prst="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nl-NL" b="1">
                <a:solidFill>
                  <a:sysClr val="windowText" lastClr="000000"/>
                </a:solidFill>
              </a:rPr>
              <a:t>NL </a:t>
            </a:r>
            <a:r>
              <a:rPr lang="nl-NL" b="1" err="1">
                <a:solidFill>
                  <a:sysClr val="windowText" lastClr="000000"/>
                </a:solidFill>
              </a:rPr>
              <a:t>Extensions</a:t>
            </a:r>
            <a:endParaRPr lang="nl-NL" b="1">
              <a:solidFill>
                <a:sysClr val="windowText" lastClr="000000"/>
              </a:solidFill>
            </a:endParaRPr>
          </a:p>
        </p:txBody>
      </p:sp>
      <p:sp>
        <p:nvSpPr>
          <p:cNvPr id="5" name="Tekstvak 4">
            <a:extLst>
              <a:ext uri="{FF2B5EF4-FFF2-40B4-BE49-F238E27FC236}">
                <a16:creationId xmlns:a16="http://schemas.microsoft.com/office/drawing/2014/main" id="{557A585B-A51A-4A50-84B8-544A24CDB25A}"/>
              </a:ext>
            </a:extLst>
          </p:cNvPr>
          <p:cNvSpPr txBox="1"/>
          <p:nvPr/>
        </p:nvSpPr>
        <p:spPr>
          <a:xfrm>
            <a:off x="8159859" y="1832704"/>
            <a:ext cx="631904" cy="923330"/>
          </a:xfrm>
          <a:prstGeom prst="rect">
            <a:avLst/>
          </a:prstGeom>
          <a:noFill/>
        </p:spPr>
        <p:txBody>
          <a:bodyPr wrap="none" rtlCol="0">
            <a:spAutoFit/>
          </a:bodyPr>
          <a:lstStyle/>
          <a:p>
            <a:pPr marL="285750" indent="-285750">
              <a:buFont typeface="Arial" panose="020B0604020202020204" pitchFamily="34" charset="0"/>
              <a:buChar char="•"/>
            </a:pPr>
            <a:r>
              <a:rPr lang="en-US"/>
              <a:t>…</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sz="1800" noProof="0"/>
          </a:p>
        </p:txBody>
      </p:sp>
    </p:spTree>
    <p:extLst>
      <p:ext uri="{BB962C8B-B14F-4D97-AF65-F5344CB8AC3E}">
        <p14:creationId xmlns:p14="http://schemas.microsoft.com/office/powerpoint/2010/main" val="3561811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8" y="64929"/>
            <a:ext cx="5438274" cy="633798"/>
          </a:xfrm>
        </p:spPr>
        <p:txBody>
          <a:bodyPr>
            <a:normAutofit/>
          </a:bodyPr>
          <a:lstStyle/>
          <a:p>
            <a:r>
              <a:rPr lang="nl-NL" sz="2800" dirty="0"/>
              <a:t>ID</a:t>
            </a:r>
          </a:p>
        </p:txBody>
      </p:sp>
      <p:graphicFrame>
        <p:nvGraphicFramePr>
          <p:cNvPr id="5" name="Tabel 5">
            <a:extLst>
              <a:ext uri="{FF2B5EF4-FFF2-40B4-BE49-F238E27FC236}">
                <a16:creationId xmlns:a16="http://schemas.microsoft.com/office/drawing/2014/main" id="{0AAB35E6-9408-4F44-992E-1AA26B743C47}"/>
              </a:ext>
            </a:extLst>
          </p:cNvPr>
          <p:cNvGraphicFramePr>
            <a:graphicFrameLocks noGrp="1"/>
          </p:cNvGraphicFramePr>
          <p:nvPr>
            <p:ph idx="4294967295"/>
            <p:extLst>
              <p:ext uri="{D42A27DB-BD31-4B8C-83A1-F6EECF244321}">
                <p14:modId xmlns:p14="http://schemas.microsoft.com/office/powerpoint/2010/main" val="3456822080"/>
              </p:ext>
            </p:extLst>
          </p:nvPr>
        </p:nvGraphicFramePr>
        <p:xfrm>
          <a:off x="233757" y="698727"/>
          <a:ext cx="11680944" cy="5395968"/>
        </p:xfrm>
        <a:graphic>
          <a:graphicData uri="http://schemas.openxmlformats.org/drawingml/2006/table">
            <a:tbl>
              <a:tblPr firstRow="1" bandRow="1">
                <a:tableStyleId>{7DF18680-E054-41AD-8BC1-D1AEF772440D}</a:tableStyleId>
              </a:tblPr>
              <a:tblGrid>
                <a:gridCol w="996902">
                  <a:extLst>
                    <a:ext uri="{9D8B030D-6E8A-4147-A177-3AD203B41FA5}">
                      <a16:colId xmlns:a16="http://schemas.microsoft.com/office/drawing/2014/main" val="4242099859"/>
                    </a:ext>
                  </a:extLst>
                </a:gridCol>
                <a:gridCol w="5342021">
                  <a:extLst>
                    <a:ext uri="{9D8B030D-6E8A-4147-A177-3AD203B41FA5}">
                      <a16:colId xmlns:a16="http://schemas.microsoft.com/office/drawing/2014/main" val="3729729690"/>
                    </a:ext>
                  </a:extLst>
                </a:gridCol>
                <a:gridCol w="5342021">
                  <a:extLst>
                    <a:ext uri="{9D8B030D-6E8A-4147-A177-3AD203B41FA5}">
                      <a16:colId xmlns:a16="http://schemas.microsoft.com/office/drawing/2014/main" val="2247335373"/>
                    </a:ext>
                  </a:extLst>
                </a:gridCol>
              </a:tblGrid>
              <a:tr h="381856">
                <a:tc>
                  <a:txBody>
                    <a:bodyPr/>
                    <a:lstStyle/>
                    <a:p>
                      <a:endParaRPr lang="en-US" sz="1200" noProof="0"/>
                    </a:p>
                  </a:txBody>
                  <a:tcPr/>
                </a:tc>
                <a:tc>
                  <a:txBody>
                    <a:bodyPr/>
                    <a:lstStyle/>
                    <a:p>
                      <a:r>
                        <a:rPr lang="en-US" sz="1200" noProof="0" dirty="0"/>
                        <a:t>Cloud events specification v1.0.1</a:t>
                      </a:r>
                    </a:p>
                  </a:txBody>
                  <a:tcPr/>
                </a:tc>
                <a:tc>
                  <a:txBody>
                    <a:bodyPr/>
                    <a:lstStyle/>
                    <a:p>
                      <a:r>
                        <a:rPr lang="en-US" sz="1200" noProof="0"/>
                        <a:t>Changes</a:t>
                      </a:r>
                    </a:p>
                  </a:txBody>
                  <a:tcPr/>
                </a:tc>
                <a:extLst>
                  <a:ext uri="{0D108BD9-81ED-4DB2-BD59-A6C34878D82A}">
                    <a16:rowId xmlns:a16="http://schemas.microsoft.com/office/drawing/2014/main" val="327938827"/>
                  </a:ext>
                </a:extLst>
              </a:tr>
              <a:tr h="239453">
                <a:tc>
                  <a:txBody>
                    <a:bodyPr/>
                    <a:lstStyle/>
                    <a:p>
                      <a:r>
                        <a:rPr lang="en-US" sz="1200" b="1" noProof="0"/>
                        <a:t>Part of</a:t>
                      </a:r>
                    </a:p>
                  </a:txBody>
                  <a:tcPr/>
                </a:tc>
                <a:tc>
                  <a:txBody>
                    <a:bodyPr/>
                    <a:lstStyle/>
                    <a:p>
                      <a:r>
                        <a:rPr lang="en-US" sz="1200" noProof="0"/>
                        <a:t>Cloud events REQUIRED Attributes</a:t>
                      </a:r>
                    </a:p>
                  </a:txBody>
                  <a:tcPr/>
                </a:tc>
                <a:tc>
                  <a:txBody>
                    <a:bodyPr/>
                    <a:lstStyle/>
                    <a:p>
                      <a:endParaRPr lang="en-US" sz="1200" noProof="0"/>
                    </a:p>
                  </a:txBody>
                  <a:tcPr/>
                </a:tc>
                <a:extLst>
                  <a:ext uri="{0D108BD9-81ED-4DB2-BD59-A6C34878D82A}">
                    <a16:rowId xmlns:a16="http://schemas.microsoft.com/office/drawing/2014/main" val="353746597"/>
                  </a:ext>
                </a:extLst>
              </a:tr>
              <a:tr h="239453">
                <a:tc>
                  <a:txBody>
                    <a:bodyPr/>
                    <a:lstStyle/>
                    <a:p>
                      <a:r>
                        <a:rPr lang="en-US" sz="1200" b="1" noProof="0"/>
                        <a:t>Name</a:t>
                      </a:r>
                    </a:p>
                  </a:txBody>
                  <a:tcPr/>
                </a:tc>
                <a:tc>
                  <a:txBody>
                    <a:bodyPr/>
                    <a:lstStyle/>
                    <a:p>
                      <a:r>
                        <a:rPr lang="en-US" sz="1200" noProof="0"/>
                        <a:t>id</a:t>
                      </a:r>
                    </a:p>
                  </a:txBody>
                  <a:tcPr/>
                </a:tc>
                <a:tc>
                  <a:txBody>
                    <a:bodyPr/>
                    <a:lstStyle/>
                    <a:p>
                      <a:endParaRPr lang="en-US" sz="1200" noProof="0" dirty="0"/>
                    </a:p>
                  </a:txBody>
                  <a:tcPr/>
                </a:tc>
                <a:extLst>
                  <a:ext uri="{0D108BD9-81ED-4DB2-BD59-A6C34878D82A}">
                    <a16:rowId xmlns:a16="http://schemas.microsoft.com/office/drawing/2014/main" val="2231322288"/>
                  </a:ext>
                </a:extLst>
              </a:tr>
              <a:tr h="0">
                <a:tc>
                  <a:txBody>
                    <a:bodyPr/>
                    <a:lstStyle/>
                    <a:p>
                      <a:r>
                        <a:rPr lang="en-US" sz="1200" b="1" noProof="0"/>
                        <a:t>Type</a:t>
                      </a:r>
                    </a:p>
                  </a:txBody>
                  <a:tcPr/>
                </a:tc>
                <a:tc>
                  <a:txBody>
                    <a:bodyPr/>
                    <a:lstStyle/>
                    <a:p>
                      <a:r>
                        <a:rPr lang="en-US" sz="1200" noProof="0" dirty="0"/>
                        <a:t>String</a:t>
                      </a:r>
                    </a:p>
                  </a:txBody>
                  <a:tcPr/>
                </a:tc>
                <a:tc>
                  <a:txBody>
                    <a:bodyPr/>
                    <a:lstStyle/>
                    <a:p>
                      <a:pPr marL="171450" indent="-171450">
                        <a:buFont typeface="Arial" panose="020B0604020202020204" pitchFamily="34" charset="0"/>
                        <a:buChar char="•"/>
                      </a:pPr>
                      <a:r>
                        <a:rPr lang="en-US" sz="1200" noProof="0" dirty="0" err="1">
                          <a:solidFill>
                            <a:schemeClr val="accent6">
                              <a:lumMod val="75000"/>
                            </a:schemeClr>
                          </a:solidFill>
                          <a:highlight>
                            <a:srgbClr val="FFFCF3"/>
                          </a:highlight>
                        </a:rPr>
                        <a:t>Bijvoorkeur</a:t>
                      </a:r>
                      <a:r>
                        <a:rPr lang="en-US" sz="1200" noProof="0" dirty="0">
                          <a:solidFill>
                            <a:schemeClr val="accent6">
                              <a:lumMod val="75000"/>
                            </a:schemeClr>
                          </a:solidFill>
                          <a:highlight>
                            <a:srgbClr val="FFFCF3"/>
                          </a:highlight>
                        </a:rPr>
                        <a:t> UUID</a:t>
                      </a:r>
                      <a:endParaRPr lang="en-US" sz="1200" noProof="0" dirty="0">
                        <a:solidFill>
                          <a:schemeClr val="accent2">
                            <a:lumMod val="75000"/>
                          </a:schemeClr>
                        </a:solidFill>
                      </a:endParaRPr>
                    </a:p>
                  </a:txBody>
                  <a:tcPr/>
                </a:tc>
                <a:extLst>
                  <a:ext uri="{0D108BD9-81ED-4DB2-BD59-A6C34878D82A}">
                    <a16:rowId xmlns:a16="http://schemas.microsoft.com/office/drawing/2014/main" val="3776963675"/>
                  </a:ext>
                </a:extLst>
              </a:tr>
              <a:tr h="972948">
                <a:tc>
                  <a:txBody>
                    <a:bodyPr/>
                    <a:lstStyle/>
                    <a:p>
                      <a:r>
                        <a:rPr lang="en-US" sz="1200" b="1" noProof="0">
                          <a:solidFill>
                            <a:schemeClr val="tx1"/>
                          </a:solidFill>
                        </a:rPr>
                        <a:t>Description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solidFill>
                            <a:schemeClr val="tx1"/>
                          </a:solidFill>
                        </a:rPr>
                        <a:t>Identifies the event. Producers MUST ensure that source + id is unique for each distinct event.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solidFill>
                            <a:schemeClr val="tx1"/>
                          </a:solidFill>
                        </a:rPr>
                        <a:t>If </a:t>
                      </a:r>
                      <a:r>
                        <a:rPr lang="en-US" sz="1200" noProof="0" dirty="0">
                          <a:solidFill>
                            <a:schemeClr val="accent2">
                              <a:lumMod val="75000"/>
                            </a:schemeClr>
                          </a:solidFill>
                          <a:highlight>
                            <a:srgbClr val="FFFCF3"/>
                          </a:highlight>
                        </a:rPr>
                        <a:t>a duplicate event is re-sent</a:t>
                      </a:r>
                      <a:r>
                        <a:rPr lang="en-US" sz="1200" noProof="0" dirty="0">
                          <a:solidFill>
                            <a:schemeClr val="accent2">
                              <a:lumMod val="75000"/>
                            </a:schemeClr>
                          </a:solidFill>
                        </a:rPr>
                        <a:t> </a:t>
                      </a:r>
                      <a:r>
                        <a:rPr lang="en-US" sz="1200" noProof="0" dirty="0">
                          <a:solidFill>
                            <a:schemeClr val="tx1"/>
                          </a:solidFill>
                        </a:rPr>
                        <a:t>(e.g. due to a network error) it MAY have the same id.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solidFill>
                            <a:schemeClr val="tx1"/>
                          </a:solidFill>
                        </a:rPr>
                        <a:t>Consumers </a:t>
                      </a:r>
                      <a:r>
                        <a:rPr lang="en-US" sz="1200" noProof="0" dirty="0">
                          <a:solidFill>
                            <a:schemeClr val="accent2">
                              <a:lumMod val="75000"/>
                            </a:schemeClr>
                          </a:solidFill>
                          <a:highlight>
                            <a:srgbClr val="FFFCF3"/>
                          </a:highlight>
                        </a:rPr>
                        <a:t>MAY</a:t>
                      </a:r>
                      <a:r>
                        <a:rPr lang="en-US" sz="1200" noProof="0" dirty="0">
                          <a:solidFill>
                            <a:schemeClr val="tx1"/>
                          </a:solidFill>
                        </a:rPr>
                        <a:t> assume that Events with identical source and id are duplicates.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noProof="0" dirty="0">
                          <a:solidFill>
                            <a:schemeClr val="accent2">
                              <a:lumMod val="75000"/>
                            </a:schemeClr>
                          </a:solidFill>
                          <a:highlight>
                            <a:srgbClr val="FFFCF3"/>
                          </a:highlight>
                        </a:rPr>
                        <a:t>2e </a:t>
                      </a:r>
                      <a:r>
                        <a:rPr lang="en-US" sz="1200" noProof="0" dirty="0" err="1">
                          <a:solidFill>
                            <a:schemeClr val="accent2">
                              <a:lumMod val="75000"/>
                            </a:schemeClr>
                          </a:solidFill>
                          <a:highlight>
                            <a:srgbClr val="FFFCF3"/>
                          </a:highlight>
                        </a:rPr>
                        <a:t>en</a:t>
                      </a:r>
                      <a:r>
                        <a:rPr lang="en-US" sz="1200" noProof="0" dirty="0">
                          <a:solidFill>
                            <a:schemeClr val="accent2">
                              <a:lumMod val="75000"/>
                            </a:schemeClr>
                          </a:solidFill>
                          <a:highlight>
                            <a:srgbClr val="FFFCF3"/>
                          </a:highlight>
                        </a:rPr>
                        <a:t> 3e bullet </a:t>
                      </a:r>
                      <a:r>
                        <a:rPr lang="en-US" sz="1200" noProof="0" dirty="0" err="1">
                          <a:solidFill>
                            <a:schemeClr val="accent2">
                              <a:lumMod val="75000"/>
                            </a:schemeClr>
                          </a:solidFill>
                          <a:highlight>
                            <a:srgbClr val="FFFCF3"/>
                          </a:highlight>
                        </a:rPr>
                        <a:t>worden</a:t>
                      </a:r>
                      <a:r>
                        <a:rPr lang="en-US" sz="1200" noProof="0" dirty="0">
                          <a:solidFill>
                            <a:schemeClr val="accent2">
                              <a:lumMod val="75000"/>
                            </a:schemeClr>
                          </a:solidFill>
                          <a:highlight>
                            <a:srgbClr val="FFFCF3"/>
                          </a:highlight>
                        </a:rPr>
                        <a:t> </a:t>
                      </a:r>
                      <a:r>
                        <a:rPr lang="en-US" sz="1200" noProof="0" dirty="0" err="1">
                          <a:solidFill>
                            <a:schemeClr val="accent2">
                              <a:lumMod val="75000"/>
                            </a:schemeClr>
                          </a:solidFill>
                          <a:highlight>
                            <a:srgbClr val="FFFCF3"/>
                          </a:highlight>
                        </a:rPr>
                        <a:t>nagevraagd</a:t>
                      </a:r>
                      <a:r>
                        <a:rPr lang="en-US" sz="1200" noProof="0" dirty="0">
                          <a:solidFill>
                            <a:schemeClr val="accent2">
                              <a:lumMod val="75000"/>
                            </a:schemeClr>
                          </a:solidFill>
                          <a:highlight>
                            <a:srgbClr val="FFFCF3"/>
                          </a:highlight>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noProof="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noProof="0" dirty="0" err="1">
                          <a:solidFill>
                            <a:schemeClr val="tx1"/>
                          </a:solidFill>
                        </a:rPr>
                        <a:t>Voorlopig</a:t>
                      </a:r>
                      <a:r>
                        <a:rPr lang="en-US" sz="1200" noProof="0" dirty="0">
                          <a:solidFill>
                            <a:schemeClr val="tx1"/>
                          </a:solidFill>
                        </a:rPr>
                        <a:t> </a:t>
                      </a:r>
                      <a:r>
                        <a:rPr lang="en-US" sz="1200" noProof="0" dirty="0" err="1">
                          <a:solidFill>
                            <a:schemeClr val="tx1"/>
                          </a:solidFill>
                        </a:rPr>
                        <a:t>uitgangspunt</a:t>
                      </a:r>
                      <a:r>
                        <a:rPr lang="en-US" sz="1200" noProof="0" dirty="0">
                          <a:solidFill>
                            <a:schemeClr val="tx1"/>
                          </a:solidFill>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solidFill>
                            <a:schemeClr val="tx1"/>
                          </a:solidFill>
                        </a:rPr>
                        <a:t>2e bullet </a:t>
                      </a:r>
                      <a:r>
                        <a:rPr lang="en-US" sz="1200" noProof="0" dirty="0" err="1">
                          <a:solidFill>
                            <a:schemeClr val="tx1"/>
                          </a:solidFill>
                        </a:rPr>
                        <a:t>vervalt</a:t>
                      </a:r>
                      <a:r>
                        <a:rPr lang="en-US" sz="1200" noProof="0" dirty="0">
                          <a:solidFill>
                            <a:schemeClr val="tx1"/>
                          </a:solidFill>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solidFill>
                            <a:schemeClr val="tx1"/>
                          </a:solidFill>
                        </a:rPr>
                        <a:t>Consumers </a:t>
                      </a:r>
                      <a:r>
                        <a:rPr lang="en-US" sz="1200" noProof="0" dirty="0">
                          <a:solidFill>
                            <a:schemeClr val="accent2">
                              <a:lumMod val="75000"/>
                            </a:schemeClr>
                          </a:solidFill>
                          <a:highlight>
                            <a:srgbClr val="FFFCF3"/>
                          </a:highlight>
                        </a:rPr>
                        <a:t>MUST</a:t>
                      </a:r>
                      <a:r>
                        <a:rPr lang="en-US" sz="1200" noProof="0" dirty="0">
                          <a:solidFill>
                            <a:schemeClr val="tx1"/>
                          </a:solidFill>
                        </a:rPr>
                        <a:t> assume that Events with identical source and id are duplicates.</a:t>
                      </a:r>
                    </a:p>
                  </a:txBody>
                  <a:tcPr/>
                </a:tc>
                <a:extLst>
                  <a:ext uri="{0D108BD9-81ED-4DB2-BD59-A6C34878D82A}">
                    <a16:rowId xmlns:a16="http://schemas.microsoft.com/office/drawing/2014/main" val="798247423"/>
                  </a:ext>
                </a:extLst>
              </a:tr>
              <a:tr h="753250">
                <a:tc>
                  <a:txBody>
                    <a:bodyPr/>
                    <a:lstStyle/>
                    <a:p>
                      <a:r>
                        <a:rPr lang="en-US" sz="1200" b="1" noProof="0"/>
                        <a:t>Constraints</a:t>
                      </a:r>
                    </a:p>
                  </a:txBody>
                  <a:tcPr/>
                </a:tc>
                <a:tc>
                  <a:txBody>
                    <a:bodyPr/>
                    <a:lstStyle/>
                    <a:p>
                      <a:pPr marL="171450" indent="-171450">
                        <a:buFont typeface="Arial" panose="020B0604020202020204" pitchFamily="34" charset="0"/>
                        <a:buChar char="•"/>
                      </a:pPr>
                      <a:r>
                        <a:rPr lang="en-US" sz="1200" noProof="0"/>
                        <a:t>REQUIRED</a:t>
                      </a:r>
                    </a:p>
                    <a:p>
                      <a:pPr marL="171450" indent="-171450">
                        <a:buFont typeface="Arial" panose="020B0604020202020204" pitchFamily="34" charset="0"/>
                        <a:buChar char="•"/>
                      </a:pPr>
                      <a:r>
                        <a:rPr lang="en-US" sz="1200" noProof="0"/>
                        <a:t>MUST be a non-empty string</a:t>
                      </a:r>
                    </a:p>
                    <a:p>
                      <a:pPr marL="171450" indent="-171450">
                        <a:buFont typeface="Arial" panose="020B0604020202020204" pitchFamily="34" charset="0"/>
                        <a:buChar char="•"/>
                      </a:pPr>
                      <a:r>
                        <a:rPr lang="en-US" sz="1200" noProof="0"/>
                        <a:t>MUST be unique within the scope of the producer</a:t>
                      </a:r>
                    </a:p>
                  </a:txBody>
                  <a:tcPr/>
                </a:tc>
                <a:tc>
                  <a:txBody>
                    <a:bodyPr/>
                    <a:lstStyle/>
                    <a:p>
                      <a:pPr marL="171450" lvl="0" indent="-171450">
                        <a:buFont typeface="Arial" panose="020B0604020202020204" pitchFamily="34" charset="0"/>
                        <a:buChar char="•"/>
                      </a:pPr>
                      <a:r>
                        <a:rPr lang="nl-NL" sz="1200" noProof="0" dirty="0">
                          <a:solidFill>
                            <a:schemeClr val="tx1"/>
                          </a:solidFill>
                        </a:rPr>
                        <a:t>We houden vast aan het voorschrift van de standaard: Het ID is verplicht.</a:t>
                      </a:r>
                    </a:p>
                    <a:p>
                      <a:pPr marL="171450" lvl="0" indent="-171450">
                        <a:buFont typeface="Arial" panose="020B0604020202020204" pitchFamily="34" charset="0"/>
                        <a:buChar char="•"/>
                      </a:pPr>
                      <a:r>
                        <a:rPr lang="nl-NL" sz="1200" noProof="0" dirty="0">
                          <a:solidFill>
                            <a:schemeClr val="tx1"/>
                          </a:solidFill>
                        </a:rPr>
                        <a:t>Verplicht betekent dat er ook daadwerkelijk een ID ingevuld moet worden en geen </a:t>
                      </a:r>
                      <a:r>
                        <a:rPr lang="nl-NL" sz="1200" noProof="0" dirty="0" err="1">
                          <a:solidFill>
                            <a:schemeClr val="tx1"/>
                          </a:solidFill>
                        </a:rPr>
                        <a:t>workaround</a:t>
                      </a:r>
                      <a:r>
                        <a:rPr lang="nl-NL" sz="1200" noProof="0" dirty="0">
                          <a:solidFill>
                            <a:schemeClr val="tx1"/>
                          </a:solidFill>
                        </a:rPr>
                        <a:t> zoals “onbekend”.</a:t>
                      </a:r>
                    </a:p>
                    <a:p>
                      <a:pPr marL="171450" lvl="0" indent="-171450">
                        <a:buFont typeface="Arial" panose="020B0604020202020204" pitchFamily="34" charset="0"/>
                        <a:buChar char="•"/>
                      </a:pPr>
                      <a:r>
                        <a:rPr lang="nl-NL" sz="1200" noProof="0" dirty="0">
                          <a:solidFill>
                            <a:schemeClr val="tx1"/>
                          </a:solidFill>
                        </a:rPr>
                        <a:t>Doel van het ID is dat dit daadwerkelijk een event bij de bron identificeert. (Zo zou het ID wellicht gebruikt kunnen worden om bij de bron informatie over het event op te vragen).</a:t>
                      </a:r>
                    </a:p>
                    <a:p>
                      <a:pPr marL="171450" lvl="0" indent="-171450">
                        <a:buFont typeface="Arial" panose="020B0604020202020204" pitchFamily="34" charset="0"/>
                        <a:buChar char="•"/>
                      </a:pPr>
                      <a:r>
                        <a:rPr lang="nl-NL" sz="1200" noProof="0" dirty="0">
                          <a:solidFill>
                            <a:schemeClr val="tx1"/>
                          </a:solidFill>
                        </a:rPr>
                        <a:t>Het wordt aanbevolen om ook ‘surrogaat events’ (CRUD of CRUD + eventtype) te persisteren en daarbij van een ID te voorzien.</a:t>
                      </a:r>
                    </a:p>
                    <a:p>
                      <a:pPr marL="171450" lvl="0" indent="-171450">
                        <a:buFont typeface="Arial" panose="020B0604020202020204" pitchFamily="34" charset="0"/>
                        <a:buChar char="•"/>
                      </a:pPr>
                      <a:r>
                        <a:rPr lang="nl-NL" sz="1200" noProof="0" dirty="0">
                          <a:solidFill>
                            <a:schemeClr val="tx1"/>
                          </a:solidFill>
                        </a:rPr>
                        <a:t>Indien er geen ID voorhanden is dat het event duurzaam kan identificeren (duurzaam = er kan later nog bij de bron aan gerefereerd worden) dan mag een random ID gebruikt worden. De beperkingen van dit ID (</a:t>
                      </a:r>
                      <a:r>
                        <a:rPr lang="nl-NL" sz="1200" noProof="0" dirty="0" err="1">
                          <a:solidFill>
                            <a:schemeClr val="tx1"/>
                          </a:solidFill>
                        </a:rPr>
                        <a:t>oa</a:t>
                      </a:r>
                      <a:r>
                        <a:rPr lang="nl-NL" sz="1200" noProof="0" dirty="0">
                          <a:solidFill>
                            <a:schemeClr val="tx1"/>
                          </a:solidFill>
                        </a:rPr>
                        <a:t>. dat het geen zin heeft om er met de bron over te communiceren) moeten duidelijk in de domeinstandaard/documentatie vermeld worden.</a:t>
                      </a:r>
                    </a:p>
                  </a:txBody>
                  <a:tcPr/>
                </a:tc>
                <a:extLst>
                  <a:ext uri="{0D108BD9-81ED-4DB2-BD59-A6C34878D82A}">
                    <a16:rowId xmlns:a16="http://schemas.microsoft.com/office/drawing/2014/main" val="530474308"/>
                  </a:ext>
                </a:extLst>
              </a:tr>
              <a:tr h="533552">
                <a:tc>
                  <a:txBody>
                    <a:bodyPr/>
                    <a:lstStyle/>
                    <a:p>
                      <a:r>
                        <a:rPr lang="en-US" sz="1200" b="1" noProof="0"/>
                        <a:t>Examples</a:t>
                      </a:r>
                    </a:p>
                  </a:txBody>
                  <a:tcPr/>
                </a:tc>
                <a:tc>
                  <a:txBody>
                    <a:bodyPr/>
                    <a:lstStyle/>
                    <a:p>
                      <a:pPr marL="171450" indent="-171450">
                        <a:buFont typeface="Arial" panose="020B0604020202020204" pitchFamily="34" charset="0"/>
                        <a:buChar char="•"/>
                      </a:pPr>
                      <a:r>
                        <a:rPr lang="en-US" sz="1200" noProof="0"/>
                        <a:t>An event counter maintained by the producer</a:t>
                      </a:r>
                    </a:p>
                    <a:p>
                      <a:pPr marL="171450" indent="-171450">
                        <a:buFont typeface="Arial" panose="020B0604020202020204" pitchFamily="34" charset="0"/>
                        <a:buChar char="•"/>
                      </a:pPr>
                      <a:r>
                        <a:rPr lang="en-US" sz="1200" noProof="0"/>
                        <a:t>A UUID</a:t>
                      </a:r>
                    </a:p>
                  </a:txBody>
                  <a:tcPr/>
                </a:tc>
                <a:tc>
                  <a:txBody>
                    <a:bodyPr/>
                    <a:lstStyle/>
                    <a:p>
                      <a:endParaRPr lang="en-US" sz="1200" noProof="0" dirty="0"/>
                    </a:p>
                  </a:txBody>
                  <a:tcPr/>
                </a:tc>
                <a:extLst>
                  <a:ext uri="{0D108BD9-81ED-4DB2-BD59-A6C34878D82A}">
                    <a16:rowId xmlns:a16="http://schemas.microsoft.com/office/drawing/2014/main" val="1695907753"/>
                  </a:ext>
                </a:extLst>
              </a:tr>
            </a:tbl>
          </a:graphicData>
        </a:graphic>
      </p:graphicFrame>
      <p:sp>
        <p:nvSpPr>
          <p:cNvPr id="8" name="Rectangle 7">
            <a:extLst>
              <a:ext uri="{FF2B5EF4-FFF2-40B4-BE49-F238E27FC236}">
                <a16:creationId xmlns:a16="http://schemas.microsoft.com/office/drawing/2014/main" id="{A28C67E8-8747-8B4E-AF90-DE9A805AE849}"/>
              </a:ext>
            </a:extLst>
          </p:cNvPr>
          <p:cNvSpPr/>
          <p:nvPr/>
        </p:nvSpPr>
        <p:spPr>
          <a:xfrm>
            <a:off x="11553667" y="64929"/>
            <a:ext cx="583096" cy="58042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Cloud Callout 1">
            <a:extLst>
              <a:ext uri="{FF2B5EF4-FFF2-40B4-BE49-F238E27FC236}">
                <a16:creationId xmlns:a16="http://schemas.microsoft.com/office/drawing/2014/main" id="{70C9F075-1994-9E46-9D08-35454587E172}"/>
              </a:ext>
            </a:extLst>
          </p:cNvPr>
          <p:cNvSpPr/>
          <p:nvPr/>
        </p:nvSpPr>
        <p:spPr>
          <a:xfrm>
            <a:off x="7503458" y="221876"/>
            <a:ext cx="3713708" cy="1496565"/>
          </a:xfrm>
          <a:prstGeom prst="cloudCallout">
            <a:avLst>
              <a:gd name="adj1" fmla="val -33887"/>
              <a:gd name="adj2" fmla="val 5419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accent2">
                    <a:lumMod val="75000"/>
                  </a:schemeClr>
                </a:solidFill>
              </a:rPr>
              <a:t>Suggestie</a:t>
            </a:r>
            <a:r>
              <a:rPr lang="en-US" sz="1200" dirty="0">
                <a:solidFill>
                  <a:schemeClr val="accent2">
                    <a:lumMod val="75000"/>
                  </a:schemeClr>
                </a:solidFill>
              </a:rPr>
              <a:t>: </a:t>
            </a:r>
            <a:r>
              <a:rPr lang="en-US" sz="1200" dirty="0" err="1">
                <a:solidFill>
                  <a:schemeClr val="accent2">
                    <a:lumMod val="75000"/>
                  </a:schemeClr>
                </a:solidFill>
              </a:rPr>
              <a:t>Zie</a:t>
            </a:r>
            <a:r>
              <a:rPr lang="en-US" sz="1200" dirty="0">
                <a:solidFill>
                  <a:schemeClr val="accent2">
                    <a:lumMod val="75000"/>
                  </a:schemeClr>
                </a:solidFill>
              </a:rPr>
              <a:t> NL API </a:t>
            </a:r>
            <a:r>
              <a:rPr lang="en-US" sz="1200" dirty="0" err="1">
                <a:solidFill>
                  <a:schemeClr val="accent2">
                    <a:lumMod val="75000"/>
                  </a:schemeClr>
                </a:solidFill>
              </a:rPr>
              <a:t>stratgie</a:t>
            </a:r>
            <a:r>
              <a:rPr lang="en-US" sz="1200" dirty="0">
                <a:solidFill>
                  <a:schemeClr val="accent2">
                    <a:lumMod val="75000"/>
                  </a:schemeClr>
                </a:solidFill>
              </a:rPr>
              <a:t>. </a:t>
            </a:r>
          </a:p>
          <a:p>
            <a:pPr algn="ctr"/>
            <a:r>
              <a:rPr lang="en-US" sz="1200" dirty="0">
                <a:solidFill>
                  <a:schemeClr val="accent2">
                    <a:lumMod val="75000"/>
                  </a:schemeClr>
                </a:solidFill>
              </a:rPr>
              <a:t>Passage </a:t>
            </a:r>
            <a:r>
              <a:rPr lang="en-US" sz="1200" dirty="0" err="1">
                <a:solidFill>
                  <a:schemeClr val="accent2">
                    <a:lumMod val="75000"/>
                  </a:schemeClr>
                </a:solidFill>
              </a:rPr>
              <a:t>gevonden</a:t>
            </a:r>
            <a:r>
              <a:rPr lang="en-US" sz="1200" dirty="0">
                <a:solidFill>
                  <a:schemeClr val="accent2">
                    <a:lumMod val="75000"/>
                  </a:schemeClr>
                </a:solidFill>
              </a:rPr>
              <a:t> </a:t>
            </a:r>
            <a:r>
              <a:rPr lang="en-US" sz="1200" dirty="0" err="1">
                <a:solidFill>
                  <a:schemeClr val="accent2">
                    <a:lumMod val="75000"/>
                  </a:schemeClr>
                </a:solidFill>
              </a:rPr>
              <a:t>inzake</a:t>
            </a:r>
            <a:r>
              <a:rPr lang="en-US" sz="1200" dirty="0">
                <a:solidFill>
                  <a:schemeClr val="accent2">
                    <a:lumMod val="75000"/>
                  </a:schemeClr>
                </a:solidFill>
              </a:rPr>
              <a:t> </a:t>
            </a:r>
            <a:r>
              <a:rPr lang="en-US" sz="1200" dirty="0" err="1">
                <a:solidFill>
                  <a:schemeClr val="accent2">
                    <a:lumMod val="75000"/>
                  </a:schemeClr>
                </a:solidFill>
              </a:rPr>
              <a:t>identificatie</a:t>
            </a:r>
            <a:r>
              <a:rPr lang="en-US" sz="1200" dirty="0">
                <a:solidFill>
                  <a:schemeClr val="accent2">
                    <a:lumMod val="75000"/>
                  </a:schemeClr>
                </a:solidFill>
              </a:rPr>
              <a:t> van resources met </a:t>
            </a:r>
            <a:r>
              <a:rPr lang="en-US" sz="1200" dirty="0" err="1">
                <a:solidFill>
                  <a:schemeClr val="accent2">
                    <a:lumMod val="75000"/>
                  </a:schemeClr>
                </a:solidFill>
              </a:rPr>
              <a:t>een</a:t>
            </a:r>
            <a:r>
              <a:rPr lang="en-US" sz="1200" dirty="0">
                <a:solidFill>
                  <a:schemeClr val="accent2">
                    <a:lumMod val="75000"/>
                  </a:schemeClr>
                </a:solidFill>
              </a:rPr>
              <a:t> </a:t>
            </a:r>
            <a:r>
              <a:rPr lang="en-US" sz="1200" dirty="0" err="1">
                <a:solidFill>
                  <a:schemeClr val="accent2">
                    <a:lumMod val="75000"/>
                  </a:schemeClr>
                </a:solidFill>
              </a:rPr>
              <a:t>vertrouwelijk</a:t>
            </a:r>
            <a:r>
              <a:rPr lang="en-US" sz="1200" dirty="0">
                <a:solidFill>
                  <a:schemeClr val="accent2">
                    <a:lumMod val="75000"/>
                  </a:schemeClr>
                </a:solidFill>
              </a:rPr>
              <a:t> </a:t>
            </a:r>
            <a:r>
              <a:rPr lang="en-US" sz="1200" dirty="0" err="1">
                <a:solidFill>
                  <a:schemeClr val="accent2">
                    <a:lumMod val="75000"/>
                  </a:schemeClr>
                </a:solidFill>
              </a:rPr>
              <a:t>karakter</a:t>
            </a:r>
            <a:r>
              <a:rPr lang="en-US" sz="1200" dirty="0">
                <a:solidFill>
                  <a:schemeClr val="accent2">
                    <a:lumMod val="75000"/>
                  </a:schemeClr>
                </a:solidFill>
              </a:rPr>
              <a:t>. </a:t>
            </a:r>
            <a:r>
              <a:rPr lang="en-US" sz="1200" dirty="0" err="1">
                <a:solidFill>
                  <a:schemeClr val="accent2">
                    <a:lumMod val="75000"/>
                  </a:schemeClr>
                </a:solidFill>
              </a:rPr>
              <a:t>Geen</a:t>
            </a:r>
            <a:r>
              <a:rPr lang="en-US" sz="1200" dirty="0">
                <a:solidFill>
                  <a:schemeClr val="accent2">
                    <a:lumMod val="75000"/>
                  </a:schemeClr>
                </a:solidFill>
              </a:rPr>
              <a:t> </a:t>
            </a:r>
            <a:r>
              <a:rPr lang="en-US" sz="1200" dirty="0" err="1">
                <a:solidFill>
                  <a:schemeClr val="accent2">
                    <a:lumMod val="75000"/>
                  </a:schemeClr>
                </a:solidFill>
              </a:rPr>
              <a:t>algemenere</a:t>
            </a:r>
            <a:r>
              <a:rPr lang="en-US" sz="1200" dirty="0">
                <a:solidFill>
                  <a:schemeClr val="accent2">
                    <a:lumMod val="75000"/>
                  </a:schemeClr>
                </a:solidFill>
              </a:rPr>
              <a:t> passages.</a:t>
            </a:r>
            <a:endParaRPr lang="en-NL" sz="1200" dirty="0">
              <a:solidFill>
                <a:schemeClr val="accent2">
                  <a:lumMod val="75000"/>
                </a:schemeClr>
              </a:solidFill>
            </a:endParaRPr>
          </a:p>
        </p:txBody>
      </p:sp>
    </p:spTree>
    <p:extLst>
      <p:ext uri="{BB962C8B-B14F-4D97-AF65-F5344CB8AC3E}">
        <p14:creationId xmlns:p14="http://schemas.microsoft.com/office/powerpoint/2010/main" val="1389275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8" y="64929"/>
            <a:ext cx="5438274" cy="633798"/>
          </a:xfrm>
        </p:spPr>
        <p:txBody>
          <a:bodyPr>
            <a:normAutofit/>
          </a:bodyPr>
          <a:lstStyle/>
          <a:p>
            <a:r>
              <a:rPr lang="nl-NL" sz="2800" dirty="0"/>
              <a:t>Source</a:t>
            </a:r>
          </a:p>
        </p:txBody>
      </p:sp>
      <p:graphicFrame>
        <p:nvGraphicFramePr>
          <p:cNvPr id="5" name="Tabel 5">
            <a:extLst>
              <a:ext uri="{FF2B5EF4-FFF2-40B4-BE49-F238E27FC236}">
                <a16:creationId xmlns:a16="http://schemas.microsoft.com/office/drawing/2014/main" id="{0AAB35E6-9408-4F44-992E-1AA26B743C47}"/>
              </a:ext>
            </a:extLst>
          </p:cNvPr>
          <p:cNvGraphicFramePr>
            <a:graphicFrameLocks noGrp="1"/>
          </p:cNvGraphicFramePr>
          <p:nvPr>
            <p:ph idx="4294967295"/>
            <p:extLst>
              <p:ext uri="{D42A27DB-BD31-4B8C-83A1-F6EECF244321}">
                <p14:modId xmlns:p14="http://schemas.microsoft.com/office/powerpoint/2010/main" val="2750856053"/>
              </p:ext>
            </p:extLst>
          </p:nvPr>
        </p:nvGraphicFramePr>
        <p:xfrm>
          <a:off x="233757" y="698727"/>
          <a:ext cx="11680944" cy="4496656"/>
        </p:xfrm>
        <a:graphic>
          <a:graphicData uri="http://schemas.openxmlformats.org/drawingml/2006/table">
            <a:tbl>
              <a:tblPr firstRow="1" bandRow="1">
                <a:tableStyleId>{7DF18680-E054-41AD-8BC1-D1AEF772440D}</a:tableStyleId>
              </a:tblPr>
              <a:tblGrid>
                <a:gridCol w="990026">
                  <a:extLst>
                    <a:ext uri="{9D8B030D-6E8A-4147-A177-3AD203B41FA5}">
                      <a16:colId xmlns:a16="http://schemas.microsoft.com/office/drawing/2014/main" val="4242099859"/>
                    </a:ext>
                  </a:extLst>
                </a:gridCol>
                <a:gridCol w="5345459">
                  <a:extLst>
                    <a:ext uri="{9D8B030D-6E8A-4147-A177-3AD203B41FA5}">
                      <a16:colId xmlns:a16="http://schemas.microsoft.com/office/drawing/2014/main" val="3729729690"/>
                    </a:ext>
                  </a:extLst>
                </a:gridCol>
                <a:gridCol w="5345459">
                  <a:extLst>
                    <a:ext uri="{9D8B030D-6E8A-4147-A177-3AD203B41FA5}">
                      <a16:colId xmlns:a16="http://schemas.microsoft.com/office/drawing/2014/main" val="2247335373"/>
                    </a:ext>
                  </a:extLst>
                </a:gridCol>
              </a:tblGrid>
              <a:tr h="381856">
                <a:tc>
                  <a:txBody>
                    <a:bodyPr/>
                    <a:lstStyle/>
                    <a:p>
                      <a:endParaRPr lang="en-US" sz="1200" noProof="0"/>
                    </a:p>
                  </a:txBody>
                  <a:tcPr/>
                </a:tc>
                <a:tc>
                  <a:txBody>
                    <a:bodyPr/>
                    <a:lstStyle/>
                    <a:p>
                      <a:r>
                        <a:rPr lang="en-US" sz="1200" noProof="0"/>
                        <a:t>Cloud events specification v1.0.1</a:t>
                      </a:r>
                    </a:p>
                  </a:txBody>
                  <a:tcPr/>
                </a:tc>
                <a:tc>
                  <a:txBody>
                    <a:bodyPr/>
                    <a:lstStyle/>
                    <a:p>
                      <a:r>
                        <a:rPr lang="en-US" sz="1200" noProof="0"/>
                        <a:t>Changes</a:t>
                      </a:r>
                    </a:p>
                  </a:txBody>
                  <a:tcPr/>
                </a:tc>
                <a:extLst>
                  <a:ext uri="{0D108BD9-81ED-4DB2-BD59-A6C34878D82A}">
                    <a16:rowId xmlns:a16="http://schemas.microsoft.com/office/drawing/2014/main" val="327938827"/>
                  </a:ext>
                </a:extLst>
              </a:tr>
              <a:tr h="239453">
                <a:tc>
                  <a:txBody>
                    <a:bodyPr/>
                    <a:lstStyle/>
                    <a:p>
                      <a:r>
                        <a:rPr lang="en-US" sz="1200" b="1" noProof="0"/>
                        <a:t>Part of</a:t>
                      </a:r>
                    </a:p>
                  </a:txBody>
                  <a:tcPr/>
                </a:tc>
                <a:tc>
                  <a:txBody>
                    <a:bodyPr/>
                    <a:lstStyle/>
                    <a:p>
                      <a:r>
                        <a:rPr lang="en-US" sz="1200" noProof="0"/>
                        <a:t>Cloud events REQUIRED Attributes</a:t>
                      </a:r>
                    </a:p>
                  </a:txBody>
                  <a:tcPr/>
                </a:tc>
                <a:tc>
                  <a:txBody>
                    <a:bodyPr/>
                    <a:lstStyle/>
                    <a:p>
                      <a:endParaRPr lang="en-US" sz="1200" noProof="0"/>
                    </a:p>
                  </a:txBody>
                  <a:tcPr/>
                </a:tc>
                <a:extLst>
                  <a:ext uri="{0D108BD9-81ED-4DB2-BD59-A6C34878D82A}">
                    <a16:rowId xmlns:a16="http://schemas.microsoft.com/office/drawing/2014/main" val="353746597"/>
                  </a:ext>
                </a:extLst>
              </a:tr>
              <a:tr h="239453">
                <a:tc>
                  <a:txBody>
                    <a:bodyPr/>
                    <a:lstStyle/>
                    <a:p>
                      <a:r>
                        <a:rPr lang="en-US" sz="1200" b="1" noProof="0"/>
                        <a:t>Name</a:t>
                      </a:r>
                    </a:p>
                  </a:txBody>
                  <a:tcPr/>
                </a:tc>
                <a:tc>
                  <a:txBody>
                    <a:bodyPr/>
                    <a:lstStyle/>
                    <a:p>
                      <a:r>
                        <a:rPr lang="en-US" sz="1200" noProof="0"/>
                        <a:t>source</a:t>
                      </a:r>
                    </a:p>
                  </a:txBody>
                  <a:tcPr/>
                </a:tc>
                <a:tc>
                  <a:txBody>
                    <a:bodyPr/>
                    <a:lstStyle/>
                    <a:p>
                      <a:endParaRPr lang="en-US" sz="1200" noProof="0"/>
                    </a:p>
                  </a:txBody>
                  <a:tcPr/>
                </a:tc>
                <a:extLst>
                  <a:ext uri="{0D108BD9-81ED-4DB2-BD59-A6C34878D82A}">
                    <a16:rowId xmlns:a16="http://schemas.microsoft.com/office/drawing/2014/main" val="2231322288"/>
                  </a:ext>
                </a:extLst>
              </a:tr>
              <a:tr h="0">
                <a:tc>
                  <a:txBody>
                    <a:bodyPr/>
                    <a:lstStyle/>
                    <a:p>
                      <a:r>
                        <a:rPr lang="en-US" sz="1200" b="1" noProof="0"/>
                        <a:t>Type</a:t>
                      </a:r>
                    </a:p>
                  </a:txBody>
                  <a:tcPr/>
                </a:tc>
                <a:tc>
                  <a:txBody>
                    <a:bodyPr/>
                    <a:lstStyle/>
                    <a:p>
                      <a:r>
                        <a:rPr lang="en-US" sz="1200" noProof="0" dirty="0"/>
                        <a:t>URI-reference (</a:t>
                      </a:r>
                      <a:r>
                        <a:rPr lang="en-US" sz="1200" dirty="0"/>
                        <a:t>as defined in </a:t>
                      </a:r>
                      <a:r>
                        <a:rPr lang="en-US" sz="1200" dirty="0">
                          <a:hlinkClick r:id="rId2"/>
                        </a:rPr>
                        <a:t>RFC 3986 Section 4.1</a:t>
                      </a:r>
                      <a:r>
                        <a:rPr lang="en-US" sz="1200" dirty="0"/>
                        <a:t>)</a:t>
                      </a:r>
                      <a:endParaRPr lang="en-US" sz="1200" noProof="0" dirty="0"/>
                    </a:p>
                  </a:txBody>
                  <a:tcPr/>
                </a:tc>
                <a:tc>
                  <a:txBody>
                    <a:bodyPr/>
                    <a:lstStyle/>
                    <a:p>
                      <a:pPr marL="171450" indent="-171450">
                        <a:buFont typeface="Arial" panose="020B0604020202020204" pitchFamily="34" charset="0"/>
                        <a:buChar char="•"/>
                      </a:pPr>
                      <a:r>
                        <a:rPr lang="nl-NL" sz="1200" noProof="0" dirty="0"/>
                        <a:t>Voorkeur voor urn notatie. Daarvoor hebben we een </a:t>
                      </a:r>
                      <a:r>
                        <a:rPr lang="nl-NL" sz="1200" noProof="0" dirty="0" err="1"/>
                        <a:t>namespace</a:t>
                      </a:r>
                      <a:r>
                        <a:rPr lang="nl-NL" sz="1200" noProof="0" dirty="0"/>
                        <a:t> </a:t>
                      </a:r>
                      <a:r>
                        <a:rPr lang="nl-NL" sz="1200" noProof="0" dirty="0" err="1"/>
                        <a:t>identifier</a:t>
                      </a:r>
                      <a:r>
                        <a:rPr lang="nl-NL" sz="1200" noProof="0" dirty="0"/>
                        <a:t> (NID) nodig. Officieel moeten die geregistreerd worden maar uit praktijkonderzoek blijkt dat dit in veel gevallen niet gebeurt. </a:t>
                      </a:r>
                      <a:r>
                        <a:rPr lang="nl-NL" sz="1200" noProof="0" dirty="0">
                          <a:solidFill>
                            <a:schemeClr val="accent2">
                              <a:lumMod val="75000"/>
                            </a:schemeClr>
                          </a:solidFill>
                          <a:highlight>
                            <a:srgbClr val="FFFCF3"/>
                          </a:highlight>
                        </a:rPr>
                        <a:t>(Besluit nemen, daarna notatie aanbevelingen doen)</a:t>
                      </a:r>
                    </a:p>
                  </a:txBody>
                  <a:tcPr/>
                </a:tc>
                <a:extLst>
                  <a:ext uri="{0D108BD9-81ED-4DB2-BD59-A6C34878D82A}">
                    <a16:rowId xmlns:a16="http://schemas.microsoft.com/office/drawing/2014/main" val="3776963675"/>
                  </a:ext>
                </a:extLst>
              </a:tr>
              <a:tr h="972948">
                <a:tc>
                  <a:txBody>
                    <a:bodyPr/>
                    <a:lstStyle/>
                    <a:p>
                      <a:r>
                        <a:rPr lang="en-US" sz="1200" b="1" noProof="0">
                          <a:solidFill>
                            <a:schemeClr val="tx1"/>
                          </a:solidFill>
                        </a:rPr>
                        <a:t>Description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solidFill>
                            <a:schemeClr val="tx1"/>
                          </a:solidFill>
                        </a:rPr>
                        <a:t>Identifies the context in which an event happened. Often this will include information such as the type of the event source, the organization publishing the event or the process that produced the event. The exact syntax and semantics behind the data encoded in the URI is defined by the event producer.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solidFill>
                            <a:schemeClr val="tx1"/>
                          </a:solidFill>
                        </a:rPr>
                        <a:t>Producers MUST ensure that source + id is unique for each distinct event.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solidFill>
                            <a:schemeClr val="tx1"/>
                          </a:solidFill>
                        </a:rPr>
                        <a:t>An application MAY assign a unique source to each distinct producer, which makes it easy to produce unique IDs since no other producer will have the same source. The application MAY use UUIDs, URNs, DNS authorities or an application-specific scheme to create unique source identifiers.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solidFill>
                            <a:schemeClr val="tx1"/>
                          </a:solidFill>
                        </a:rPr>
                        <a:t>A source MAY include more than one producer. In that case the producers MUST collaborate to ensure that source + id is unique for each distinct event.</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1200" strike="noStrike" noProof="0" dirty="0">
                          <a:solidFill>
                            <a:schemeClr val="tx1"/>
                          </a:solidFill>
                        </a:rPr>
                        <a:t>Source is echt de bron.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1200" strike="noStrike" noProof="0" dirty="0">
                          <a:solidFill>
                            <a:schemeClr val="tx1"/>
                          </a:solidFill>
                        </a:rPr>
                        <a:t>Niet de ‘slechts’ het domein/de context.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1200" strike="noStrike" noProof="0" dirty="0">
                          <a:solidFill>
                            <a:schemeClr val="tx1"/>
                          </a:solidFill>
                        </a:rPr>
                        <a:t>Source is niet bedoeld voor </a:t>
                      </a:r>
                      <a:r>
                        <a:rPr lang="nl-NL" sz="1200" strike="noStrike" noProof="0" dirty="0" err="1">
                          <a:solidFill>
                            <a:schemeClr val="tx1"/>
                          </a:solidFill>
                        </a:rPr>
                        <a:t>linked</a:t>
                      </a:r>
                      <a:r>
                        <a:rPr lang="nl-NL" sz="1200" strike="noStrike" noProof="0" dirty="0">
                          <a:solidFill>
                            <a:schemeClr val="tx1"/>
                          </a:solidFill>
                        </a:rPr>
                        <a:t>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1200" strike="noStrike" noProof="0" dirty="0">
                          <a:solidFill>
                            <a:schemeClr val="accent2">
                              <a:lumMod val="75000"/>
                            </a:schemeClr>
                          </a:solidFill>
                          <a:highlight>
                            <a:srgbClr val="FFFCF3"/>
                          </a:highlight>
                        </a:rPr>
                        <a:t>Nog wel een oplossing voor zoeken. De </a:t>
                      </a:r>
                      <a:r>
                        <a:rPr lang="nl-NL" sz="1200" strike="noStrike" noProof="0" dirty="0" err="1">
                          <a:solidFill>
                            <a:schemeClr val="accent2">
                              <a:lumMod val="75000"/>
                            </a:schemeClr>
                          </a:solidFill>
                          <a:highlight>
                            <a:srgbClr val="FFFCF3"/>
                          </a:highlight>
                        </a:rPr>
                        <a:t>DataRef</a:t>
                      </a:r>
                      <a:r>
                        <a:rPr lang="nl-NL" sz="1200" strike="noStrike" noProof="0" dirty="0">
                          <a:solidFill>
                            <a:schemeClr val="accent2">
                              <a:lumMod val="75000"/>
                            </a:schemeClr>
                          </a:solidFill>
                          <a:highlight>
                            <a:srgbClr val="FFFCF3"/>
                          </a:highlight>
                        </a:rPr>
                        <a:t> extensie lijkt hiervoor het meest geschikt.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1200" strike="noStrike" noProof="0" dirty="0">
                          <a:solidFill>
                            <a:schemeClr val="accent6">
                              <a:lumMod val="75000"/>
                            </a:schemeClr>
                          </a:solidFill>
                          <a:highlight>
                            <a:srgbClr val="FFFCF3"/>
                          </a:highlight>
                        </a:rPr>
                        <a:t>Aanbeveling: Het ID van een event is bij voorkeur ook al zonder de source uniek. Zie ook de opmerking over UUID bij het </a:t>
                      </a:r>
                      <a:r>
                        <a:rPr lang="nl-NL" sz="1200" strike="noStrike" noProof="0" dirty="0" err="1">
                          <a:solidFill>
                            <a:schemeClr val="accent6">
                              <a:lumMod val="75000"/>
                            </a:schemeClr>
                          </a:solidFill>
                          <a:highlight>
                            <a:srgbClr val="FFFCF3"/>
                          </a:highlight>
                        </a:rPr>
                        <a:t>id</a:t>
                      </a:r>
                      <a:r>
                        <a:rPr lang="nl-NL" sz="1200" strike="noStrike" noProof="0" dirty="0">
                          <a:solidFill>
                            <a:schemeClr val="accent6">
                              <a:lumMod val="75000"/>
                            </a:schemeClr>
                          </a:solidFill>
                          <a:highlight>
                            <a:srgbClr val="FFFCF3"/>
                          </a:highlight>
                        </a:rPr>
                        <a:t> attribuut.</a:t>
                      </a:r>
                    </a:p>
                  </a:txBody>
                  <a:tcPr/>
                </a:tc>
                <a:extLst>
                  <a:ext uri="{0D108BD9-81ED-4DB2-BD59-A6C34878D82A}">
                    <a16:rowId xmlns:a16="http://schemas.microsoft.com/office/drawing/2014/main" val="798247423"/>
                  </a:ext>
                </a:extLst>
              </a:tr>
              <a:tr h="599273">
                <a:tc>
                  <a:txBody>
                    <a:bodyPr/>
                    <a:lstStyle/>
                    <a:p>
                      <a:r>
                        <a:rPr lang="en-US" sz="1200" b="1" noProof="0" dirty="0"/>
                        <a:t>Constraints</a:t>
                      </a:r>
                    </a:p>
                  </a:txBody>
                  <a:tcPr/>
                </a:tc>
                <a:tc>
                  <a:txBody>
                    <a:bodyPr/>
                    <a:lstStyle/>
                    <a:p>
                      <a:pPr marL="171450" indent="-171450">
                        <a:buFont typeface="Arial" panose="020B0604020202020204" pitchFamily="34" charset="0"/>
                        <a:buChar char="•"/>
                      </a:pPr>
                      <a:r>
                        <a:rPr lang="en-US" sz="1200" noProof="0"/>
                        <a:t>REQUIRED</a:t>
                      </a:r>
                    </a:p>
                    <a:p>
                      <a:pPr marL="171450" indent="-171450">
                        <a:buFont typeface="Arial" panose="020B0604020202020204" pitchFamily="34" charset="0"/>
                        <a:buChar char="•"/>
                      </a:pPr>
                      <a:r>
                        <a:rPr lang="en-US" sz="1200" noProof="0"/>
                        <a:t>MUST be a non-empty URI-reference</a:t>
                      </a:r>
                    </a:p>
                    <a:p>
                      <a:pPr marL="171450" indent="-171450">
                        <a:buFont typeface="Arial" panose="020B0604020202020204" pitchFamily="34" charset="0"/>
                        <a:buChar char="•"/>
                      </a:pPr>
                      <a:r>
                        <a:rPr lang="en-US" sz="1200" noProof="0"/>
                        <a:t>An absolute URI is RECOMMENDED</a:t>
                      </a:r>
                    </a:p>
                  </a:txBody>
                  <a:tcPr/>
                </a:tc>
                <a:tc>
                  <a:txBody>
                    <a:bodyPr/>
                    <a:lstStyle/>
                    <a:p>
                      <a:endParaRPr lang="en-US" sz="1200" noProof="0" dirty="0"/>
                    </a:p>
                  </a:txBody>
                  <a:tcPr/>
                </a:tc>
                <a:extLst>
                  <a:ext uri="{0D108BD9-81ED-4DB2-BD59-A6C34878D82A}">
                    <a16:rowId xmlns:a16="http://schemas.microsoft.com/office/drawing/2014/main" val="530474308"/>
                  </a:ext>
                </a:extLst>
              </a:tr>
            </a:tbl>
          </a:graphicData>
        </a:graphic>
      </p:graphicFrame>
      <p:sp>
        <p:nvSpPr>
          <p:cNvPr id="7" name="Rectangle 6">
            <a:extLst>
              <a:ext uri="{FF2B5EF4-FFF2-40B4-BE49-F238E27FC236}">
                <a16:creationId xmlns:a16="http://schemas.microsoft.com/office/drawing/2014/main" id="{08E1E8F6-3FB2-B043-8958-F6EE7DB14EC4}"/>
              </a:ext>
            </a:extLst>
          </p:cNvPr>
          <p:cNvSpPr/>
          <p:nvPr/>
        </p:nvSpPr>
        <p:spPr>
          <a:xfrm>
            <a:off x="11553667" y="64929"/>
            <a:ext cx="583096" cy="58042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727429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8" y="64929"/>
            <a:ext cx="5438274" cy="633798"/>
          </a:xfrm>
        </p:spPr>
        <p:txBody>
          <a:bodyPr>
            <a:normAutofit/>
          </a:bodyPr>
          <a:lstStyle/>
          <a:p>
            <a:r>
              <a:rPr lang="nl-NL" sz="2800" dirty="0"/>
              <a:t>Source </a:t>
            </a:r>
            <a:r>
              <a:rPr lang="nl-NL" sz="2800" dirty="0">
                <a:solidFill>
                  <a:schemeClr val="tx1">
                    <a:lumMod val="50000"/>
                    <a:lumOff val="50000"/>
                  </a:schemeClr>
                </a:solidFill>
              </a:rPr>
              <a:t>(vervolg)</a:t>
            </a:r>
          </a:p>
        </p:txBody>
      </p:sp>
      <p:graphicFrame>
        <p:nvGraphicFramePr>
          <p:cNvPr id="5" name="Tabel 5">
            <a:extLst>
              <a:ext uri="{FF2B5EF4-FFF2-40B4-BE49-F238E27FC236}">
                <a16:creationId xmlns:a16="http://schemas.microsoft.com/office/drawing/2014/main" id="{0AAB35E6-9408-4F44-992E-1AA26B743C47}"/>
              </a:ext>
            </a:extLst>
          </p:cNvPr>
          <p:cNvGraphicFramePr>
            <a:graphicFrameLocks noGrp="1"/>
          </p:cNvGraphicFramePr>
          <p:nvPr>
            <p:ph idx="4294967295"/>
            <p:extLst>
              <p:ext uri="{D42A27DB-BD31-4B8C-83A1-F6EECF244321}">
                <p14:modId xmlns:p14="http://schemas.microsoft.com/office/powerpoint/2010/main" val="1991334775"/>
              </p:ext>
            </p:extLst>
          </p:nvPr>
        </p:nvGraphicFramePr>
        <p:xfrm>
          <a:off x="233757" y="698727"/>
          <a:ext cx="11680944" cy="2119216"/>
        </p:xfrm>
        <a:graphic>
          <a:graphicData uri="http://schemas.openxmlformats.org/drawingml/2006/table">
            <a:tbl>
              <a:tblPr firstRow="1" bandRow="1">
                <a:tableStyleId>{7DF18680-E054-41AD-8BC1-D1AEF772440D}</a:tableStyleId>
              </a:tblPr>
              <a:tblGrid>
                <a:gridCol w="990026">
                  <a:extLst>
                    <a:ext uri="{9D8B030D-6E8A-4147-A177-3AD203B41FA5}">
                      <a16:colId xmlns:a16="http://schemas.microsoft.com/office/drawing/2014/main" val="4242099859"/>
                    </a:ext>
                  </a:extLst>
                </a:gridCol>
                <a:gridCol w="5345459">
                  <a:extLst>
                    <a:ext uri="{9D8B030D-6E8A-4147-A177-3AD203B41FA5}">
                      <a16:colId xmlns:a16="http://schemas.microsoft.com/office/drawing/2014/main" val="3729729690"/>
                    </a:ext>
                  </a:extLst>
                </a:gridCol>
                <a:gridCol w="5345459">
                  <a:extLst>
                    <a:ext uri="{9D8B030D-6E8A-4147-A177-3AD203B41FA5}">
                      <a16:colId xmlns:a16="http://schemas.microsoft.com/office/drawing/2014/main" val="2247335373"/>
                    </a:ext>
                  </a:extLst>
                </a:gridCol>
              </a:tblGrid>
              <a:tr h="381856">
                <a:tc>
                  <a:txBody>
                    <a:bodyPr/>
                    <a:lstStyle/>
                    <a:p>
                      <a:endParaRPr lang="en-US" sz="1200" noProof="0"/>
                    </a:p>
                  </a:txBody>
                  <a:tcPr/>
                </a:tc>
                <a:tc>
                  <a:txBody>
                    <a:bodyPr/>
                    <a:lstStyle/>
                    <a:p>
                      <a:r>
                        <a:rPr lang="en-US" sz="1200" noProof="0"/>
                        <a:t>Cloud events specification v1.0.1</a:t>
                      </a:r>
                    </a:p>
                  </a:txBody>
                  <a:tcPr/>
                </a:tc>
                <a:tc>
                  <a:txBody>
                    <a:bodyPr/>
                    <a:lstStyle/>
                    <a:p>
                      <a:r>
                        <a:rPr lang="en-US" sz="1200" noProof="0"/>
                        <a:t>Changes</a:t>
                      </a:r>
                    </a:p>
                  </a:txBody>
                  <a:tcPr/>
                </a:tc>
                <a:extLst>
                  <a:ext uri="{0D108BD9-81ED-4DB2-BD59-A6C34878D82A}">
                    <a16:rowId xmlns:a16="http://schemas.microsoft.com/office/drawing/2014/main" val="327938827"/>
                  </a:ext>
                </a:extLst>
              </a:tr>
              <a:tr h="533552">
                <a:tc>
                  <a:txBody>
                    <a:bodyPr/>
                    <a:lstStyle/>
                    <a:p>
                      <a:r>
                        <a:rPr lang="en-US" sz="1200" b="1" noProof="0"/>
                        <a:t>Examples</a:t>
                      </a:r>
                    </a:p>
                  </a:txBody>
                  <a:tcPr/>
                </a:tc>
                <a:tc>
                  <a:txBody>
                    <a:bodyPr/>
                    <a:lstStyle/>
                    <a:p>
                      <a:pPr marL="171450" indent="-171450">
                        <a:buFont typeface="Arial" panose="020B0604020202020204" pitchFamily="34" charset="0"/>
                        <a:buChar char="•"/>
                      </a:pPr>
                      <a:r>
                        <a:rPr lang="en-US" sz="1200" noProof="0" dirty="0"/>
                        <a:t>Internet-wide unique URI with a DNS authority.</a:t>
                      </a:r>
                      <a:br>
                        <a:rPr lang="en-US" sz="1200" noProof="0" dirty="0"/>
                      </a:br>
                      <a:r>
                        <a:rPr lang="en-US" sz="1200" noProof="0" dirty="0"/>
                        <a:t>https://</a:t>
                      </a:r>
                      <a:r>
                        <a:rPr lang="en-US" sz="1200" noProof="0" dirty="0" err="1"/>
                        <a:t>github.com</a:t>
                      </a:r>
                      <a:r>
                        <a:rPr lang="en-US" sz="1200" noProof="0" dirty="0"/>
                        <a:t>/</a:t>
                      </a:r>
                      <a:r>
                        <a:rPr lang="en-US" sz="1200" noProof="0" dirty="0" err="1"/>
                        <a:t>cloudevents</a:t>
                      </a:r>
                      <a:br>
                        <a:rPr lang="en-US" sz="1200" noProof="0" dirty="0"/>
                      </a:br>
                      <a:r>
                        <a:rPr lang="en-US" sz="1200" noProof="0" dirty="0" err="1"/>
                        <a:t>mailto:cncf-wg-serverless@lists.cncf.io</a:t>
                      </a:r>
                      <a:endParaRPr lang="en-US" sz="1200" noProof="0" dirty="0"/>
                    </a:p>
                    <a:p>
                      <a:pPr marL="171450" indent="-171450">
                        <a:buFont typeface="Arial" panose="020B0604020202020204" pitchFamily="34" charset="0"/>
                        <a:buChar char="•"/>
                      </a:pPr>
                      <a:r>
                        <a:rPr lang="en-US" sz="1200" noProof="0" dirty="0"/>
                        <a:t>Universally-unique URN with a UUID:</a:t>
                      </a:r>
                      <a:br>
                        <a:rPr lang="en-US" sz="1200" noProof="0" dirty="0"/>
                      </a:br>
                      <a:r>
                        <a:rPr lang="en-US" sz="1200" noProof="0" dirty="0"/>
                        <a:t>urn:uuid:6e8bc430-9c3a-11d9-9669-0800200c9a66</a:t>
                      </a:r>
                    </a:p>
                    <a:p>
                      <a:pPr marL="171450" indent="-171450">
                        <a:buFont typeface="Arial" panose="020B0604020202020204" pitchFamily="34" charset="0"/>
                        <a:buChar char="•"/>
                      </a:pPr>
                      <a:r>
                        <a:rPr lang="en-US" sz="1200" noProof="0" dirty="0"/>
                        <a:t>Application-specific identifiers</a:t>
                      </a:r>
                      <a:br>
                        <a:rPr lang="en-US" sz="1200" noProof="0" dirty="0"/>
                      </a:br>
                      <a:r>
                        <a:rPr lang="en-US" sz="1200" noProof="0" dirty="0"/>
                        <a:t>/</a:t>
                      </a:r>
                      <a:r>
                        <a:rPr lang="en-US" sz="1200" noProof="0" dirty="0" err="1"/>
                        <a:t>cloudevents</a:t>
                      </a:r>
                      <a:r>
                        <a:rPr lang="en-US" sz="1200" noProof="0" dirty="0"/>
                        <a:t>/spec/pull/123</a:t>
                      </a:r>
                      <a:br>
                        <a:rPr lang="en-US" sz="1200" noProof="0" dirty="0"/>
                      </a:br>
                      <a:r>
                        <a:rPr lang="en-US" sz="1200" noProof="0" dirty="0"/>
                        <a:t>/sensors/tn-1234567/alerts</a:t>
                      </a:r>
                      <a:br>
                        <a:rPr lang="en-US" sz="1200" noProof="0" dirty="0"/>
                      </a:br>
                      <a:r>
                        <a:rPr lang="en-US" sz="1200" noProof="0" dirty="0"/>
                        <a:t>1-555-123-4567</a:t>
                      </a:r>
                    </a:p>
                  </a:txBody>
                  <a:tcPr/>
                </a:tc>
                <a:tc>
                  <a:txBody>
                    <a:bodyPr/>
                    <a:lstStyle/>
                    <a:p>
                      <a:endParaRPr lang="en-US" sz="1200" noProof="0" dirty="0"/>
                    </a:p>
                  </a:txBody>
                  <a:tcPr/>
                </a:tc>
                <a:extLst>
                  <a:ext uri="{0D108BD9-81ED-4DB2-BD59-A6C34878D82A}">
                    <a16:rowId xmlns:a16="http://schemas.microsoft.com/office/drawing/2014/main" val="1695907753"/>
                  </a:ext>
                </a:extLst>
              </a:tr>
            </a:tbl>
          </a:graphicData>
        </a:graphic>
      </p:graphicFrame>
    </p:spTree>
    <p:extLst>
      <p:ext uri="{BB962C8B-B14F-4D97-AF65-F5344CB8AC3E}">
        <p14:creationId xmlns:p14="http://schemas.microsoft.com/office/powerpoint/2010/main" val="450542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4">
            <a:extLst>
              <a:ext uri="{FF2B5EF4-FFF2-40B4-BE49-F238E27FC236}">
                <a16:creationId xmlns:a16="http://schemas.microsoft.com/office/drawing/2014/main" id="{B280548D-7DE7-C146-A1ED-F1DFA123F3C4}"/>
              </a:ext>
            </a:extLst>
          </p:cNvPr>
          <p:cNvSpPr/>
          <p:nvPr/>
        </p:nvSpPr>
        <p:spPr>
          <a:xfrm>
            <a:off x="233757" y="698727"/>
            <a:ext cx="11680944" cy="56853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nl-NL" sz="1600" dirty="0">
                <a:solidFill>
                  <a:schemeClr val="tx1"/>
                </a:solidFill>
              </a:rPr>
              <a:t>URN:</a:t>
            </a:r>
          </a:p>
          <a:p>
            <a:pPr marL="285750" indent="-285750">
              <a:buFont typeface="Arial" panose="020B0604020202020204" pitchFamily="34" charset="0"/>
              <a:buChar char="•"/>
            </a:pPr>
            <a:r>
              <a:rPr lang="nl-NL" sz="1600" dirty="0">
                <a:solidFill>
                  <a:schemeClr val="tx1"/>
                </a:solidFill>
                <a:hlinkClick r:id="rId2"/>
              </a:rPr>
              <a:t>https://en.wikipedia.org/wiki/Uniform_Resource_Name</a:t>
            </a:r>
            <a:endParaRPr lang="nl-NL" sz="1600" dirty="0">
              <a:solidFill>
                <a:schemeClr val="tx1"/>
              </a:solidFill>
            </a:endParaRPr>
          </a:p>
          <a:p>
            <a:pPr marL="285750" indent="-285750">
              <a:buFont typeface="Arial" panose="020B0604020202020204" pitchFamily="34" charset="0"/>
              <a:buChar char="•"/>
            </a:pPr>
            <a:r>
              <a:rPr lang="nl-NL" sz="1600" dirty="0">
                <a:solidFill>
                  <a:schemeClr val="tx1"/>
                </a:solidFill>
              </a:rPr>
              <a:t>Officieel alleen nog </a:t>
            </a:r>
            <a:r>
              <a:rPr lang="nl-NL" sz="1600" dirty="0" err="1">
                <a:solidFill>
                  <a:schemeClr val="tx1"/>
                </a:solidFill>
              </a:rPr>
              <a:t>URI’s</a:t>
            </a:r>
            <a:r>
              <a:rPr lang="nl-NL" sz="1600" dirty="0">
                <a:solidFill>
                  <a:schemeClr val="tx1"/>
                </a:solidFill>
              </a:rPr>
              <a:t>. Informeel ook nog URL’s en </a:t>
            </a:r>
            <a:r>
              <a:rPr lang="nl-NL" sz="1600" dirty="0" err="1">
                <a:solidFill>
                  <a:schemeClr val="tx1"/>
                </a:solidFill>
              </a:rPr>
              <a:t>URN’s</a:t>
            </a:r>
            <a:r>
              <a:rPr lang="nl-NL" sz="1600" dirty="0">
                <a:solidFill>
                  <a:schemeClr val="tx1"/>
                </a:solidFill>
              </a:rPr>
              <a:t>. </a:t>
            </a:r>
          </a:p>
          <a:p>
            <a:pPr marL="285750" indent="-285750">
              <a:buFont typeface="Arial" panose="020B0604020202020204" pitchFamily="34" charset="0"/>
              <a:buChar char="•"/>
            </a:pPr>
            <a:r>
              <a:rPr lang="nl-NL" sz="1600" dirty="0">
                <a:solidFill>
                  <a:schemeClr val="tx1"/>
                </a:solidFill>
              </a:rPr>
              <a:t>Verschil:</a:t>
            </a:r>
          </a:p>
          <a:p>
            <a:pPr marL="742950" lvl="1" indent="-285750">
              <a:buFont typeface="Arial" panose="020B0604020202020204" pitchFamily="34" charset="0"/>
              <a:buChar char="•"/>
            </a:pPr>
            <a:r>
              <a:rPr lang="en-US" sz="1600" dirty="0">
                <a:solidFill>
                  <a:schemeClr val="tx1"/>
                </a:solidFill>
              </a:rPr>
              <a:t>URL = Direct location. Perceived to be less durable over time.</a:t>
            </a:r>
          </a:p>
          <a:p>
            <a:pPr marL="742950" lvl="1" indent="-285750">
              <a:buFont typeface="Arial" panose="020B0604020202020204" pitchFamily="34" charset="0"/>
              <a:buChar char="•"/>
            </a:pPr>
            <a:r>
              <a:rPr lang="en-US" sz="1600" dirty="0">
                <a:solidFill>
                  <a:schemeClr val="tx1"/>
                </a:solidFill>
              </a:rPr>
              <a:t>URN = Identification. No (direct) location. Perceived to be more durable over time.	</a:t>
            </a:r>
          </a:p>
          <a:p>
            <a:pPr marL="285750" indent="-285750">
              <a:buFont typeface="Arial" panose="020B0604020202020204" pitchFamily="34" charset="0"/>
              <a:buChar char="•"/>
            </a:pPr>
            <a:r>
              <a:rPr lang="en-US" sz="1600" dirty="0">
                <a:solidFill>
                  <a:schemeClr val="tx1"/>
                </a:solidFill>
              </a:rPr>
              <a:t>A Uniform Resource Name (URN) is a Uniform Resource Identifier (URI) that uses the urn scheme. URNs are globally unique persistent identifiers assigned within defined namespaces so they will be available for a long period of time, even after the resource which they identify ceases to exist or becomes unavailable.[1] URNs cannot be used to directly locate an item and need not be resolvable, as they are simply templates that another parser may use to find an item. </a:t>
            </a:r>
          </a:p>
          <a:p>
            <a:pPr marL="285750" indent="-285750">
              <a:buFont typeface="Arial" panose="020B0604020202020204" pitchFamily="34" charset="0"/>
              <a:buChar char="•"/>
            </a:pPr>
            <a:endParaRPr lang="nl-NL" sz="1600" dirty="0">
              <a:solidFill>
                <a:schemeClr val="tx1"/>
              </a:solidFill>
            </a:endParaRPr>
          </a:p>
          <a:p>
            <a:pPr marL="285750" indent="-285750">
              <a:buFont typeface="Arial" panose="020B0604020202020204" pitchFamily="34" charset="0"/>
              <a:buChar char="•"/>
            </a:pPr>
            <a:r>
              <a:rPr lang="nl-NL" sz="1600" dirty="0">
                <a:solidFill>
                  <a:schemeClr val="tx1"/>
                </a:solidFill>
              </a:rPr>
              <a:t>Ons doel is identificatie en niet een directe referentie. Keuze voor URN ligt dan voor de hand.</a:t>
            </a:r>
          </a:p>
          <a:p>
            <a:pPr marL="285750" indent="-285750">
              <a:buFont typeface="Arial" panose="020B0604020202020204" pitchFamily="34" charset="0"/>
              <a:buChar char="•"/>
            </a:pPr>
            <a:r>
              <a:rPr lang="nl-NL" sz="1600" dirty="0">
                <a:solidFill>
                  <a:schemeClr val="tx1"/>
                </a:solidFill>
              </a:rPr>
              <a:t>Dit zou bijvoorbeeld kunnen leiden tot:</a:t>
            </a:r>
          </a:p>
          <a:p>
            <a:r>
              <a:rPr lang="nl-NL" sz="1600" dirty="0">
                <a:solidFill>
                  <a:schemeClr val="tx1"/>
                </a:solidFill>
              </a:rPr>
              <a:t>	</a:t>
            </a:r>
            <a:r>
              <a:rPr lang="nl-NL" sz="1600" dirty="0" err="1">
                <a:solidFill>
                  <a:schemeClr val="tx1"/>
                </a:solidFill>
              </a:rPr>
              <a:t>urn:nl-overheid:gemeente-amersfoort</a:t>
            </a:r>
            <a:r>
              <a:rPr lang="nl-NL" sz="1600" dirty="0">
                <a:solidFill>
                  <a:schemeClr val="tx1"/>
                </a:solidFill>
              </a:rPr>
              <a:t>		Human </a:t>
            </a:r>
            <a:r>
              <a:rPr lang="nl-NL" sz="1600" dirty="0" err="1">
                <a:solidFill>
                  <a:schemeClr val="tx1"/>
                </a:solidFill>
              </a:rPr>
              <a:t>readable</a:t>
            </a:r>
            <a:endParaRPr lang="nl-NL" sz="1600" dirty="0">
              <a:solidFill>
                <a:schemeClr val="tx1"/>
              </a:solidFill>
            </a:endParaRPr>
          </a:p>
          <a:p>
            <a:r>
              <a:rPr lang="nl-NL" sz="1600" dirty="0">
                <a:solidFill>
                  <a:schemeClr val="tx1"/>
                </a:solidFill>
              </a:rPr>
              <a:t>	urn:oin:0000009912345678000</a:t>
            </a:r>
          </a:p>
          <a:p>
            <a:endParaRPr lang="nl-NL" sz="1600" dirty="0">
              <a:solidFill>
                <a:schemeClr val="tx1"/>
              </a:solidFill>
            </a:endParaRPr>
          </a:p>
          <a:p>
            <a:pPr marL="285750" indent="-285750">
              <a:buFont typeface="Arial" panose="020B0604020202020204" pitchFamily="34" charset="0"/>
              <a:buChar char="•"/>
            </a:pPr>
            <a:r>
              <a:rPr lang="nl-NL" sz="1600" dirty="0">
                <a:solidFill>
                  <a:schemeClr val="tx1"/>
                </a:solidFill>
              </a:rPr>
              <a:t>Maar de NID (</a:t>
            </a:r>
            <a:r>
              <a:rPr lang="nl-NL" sz="1600" dirty="0" err="1">
                <a:solidFill>
                  <a:schemeClr val="tx1"/>
                </a:solidFill>
              </a:rPr>
              <a:t>Namespace</a:t>
            </a:r>
            <a:r>
              <a:rPr lang="nl-NL" sz="1600" dirty="0">
                <a:solidFill>
                  <a:schemeClr val="tx1"/>
                </a:solidFill>
              </a:rPr>
              <a:t> </a:t>
            </a:r>
            <a:r>
              <a:rPr lang="nl-NL" sz="1600" dirty="0" err="1">
                <a:solidFill>
                  <a:schemeClr val="tx1"/>
                </a:solidFill>
              </a:rPr>
              <a:t>Identifier</a:t>
            </a:r>
            <a:r>
              <a:rPr lang="nl-NL" sz="1600" dirty="0">
                <a:solidFill>
                  <a:schemeClr val="tx1"/>
                </a:solidFill>
              </a:rPr>
              <a:t>) dus ‘nl-overheid’ of ‘OIN’ moet officieel geregistreerd worden bij IANA.</a:t>
            </a:r>
          </a:p>
          <a:p>
            <a:r>
              <a:rPr lang="nl-NL" sz="1600" dirty="0">
                <a:solidFill>
                  <a:schemeClr val="tx1"/>
                </a:solidFill>
              </a:rPr>
              <a:t>	</a:t>
            </a:r>
            <a:r>
              <a:rPr lang="nl-NL" sz="1600" dirty="0">
                <a:solidFill>
                  <a:schemeClr val="tx1"/>
                </a:solidFill>
                <a:hlinkClick r:id="rId3"/>
              </a:rPr>
              <a:t>https://www.iana.org/assignments/urn-namespaces/urn-namespaces.xhtml</a:t>
            </a:r>
            <a:endParaRPr lang="nl-NL" sz="1600" dirty="0">
              <a:solidFill>
                <a:schemeClr val="tx1"/>
              </a:solidFill>
            </a:endParaRPr>
          </a:p>
          <a:p>
            <a:endParaRPr lang="nl-NL" sz="1600" dirty="0">
              <a:solidFill>
                <a:schemeClr val="tx1"/>
              </a:solidFill>
            </a:endParaRPr>
          </a:p>
          <a:p>
            <a:endParaRPr lang="nl-NL" sz="1600" dirty="0">
              <a:solidFill>
                <a:schemeClr val="tx1"/>
              </a:solidFill>
            </a:endParaRPr>
          </a:p>
          <a:p>
            <a:endParaRPr lang="nl-NL" sz="1600" dirty="0">
              <a:solidFill>
                <a:schemeClr val="tx1"/>
              </a:solidFill>
            </a:endParaRPr>
          </a:p>
        </p:txBody>
      </p:sp>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7" y="64929"/>
            <a:ext cx="6746937" cy="633798"/>
          </a:xfrm>
        </p:spPr>
        <p:txBody>
          <a:bodyPr>
            <a:normAutofit/>
          </a:bodyPr>
          <a:lstStyle/>
          <a:p>
            <a:r>
              <a:rPr lang="nl-NL" sz="2800" dirty="0"/>
              <a:t>Source – Achtergrondinformatie over </a:t>
            </a:r>
            <a:r>
              <a:rPr lang="nl-NL" sz="2800" dirty="0" err="1"/>
              <a:t>URN’s</a:t>
            </a:r>
            <a:endParaRPr lang="nl-NL" sz="2800" dirty="0"/>
          </a:p>
        </p:txBody>
      </p:sp>
    </p:spTree>
    <p:extLst>
      <p:ext uri="{BB962C8B-B14F-4D97-AF65-F5344CB8AC3E}">
        <p14:creationId xmlns:p14="http://schemas.microsoft.com/office/powerpoint/2010/main" val="342051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4">
            <a:extLst>
              <a:ext uri="{FF2B5EF4-FFF2-40B4-BE49-F238E27FC236}">
                <a16:creationId xmlns:a16="http://schemas.microsoft.com/office/drawing/2014/main" id="{B280548D-7DE7-C146-A1ED-F1DFA123F3C4}"/>
              </a:ext>
            </a:extLst>
          </p:cNvPr>
          <p:cNvSpPr/>
          <p:nvPr/>
        </p:nvSpPr>
        <p:spPr>
          <a:xfrm>
            <a:off x="233757" y="698727"/>
            <a:ext cx="11680944" cy="56853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285750" indent="-285750">
              <a:buFont typeface="Arial" panose="020B0604020202020204" pitchFamily="34" charset="0"/>
              <a:buChar char="•"/>
            </a:pPr>
            <a:r>
              <a:rPr lang="nl-NL" sz="1600" dirty="0">
                <a:solidFill>
                  <a:schemeClr val="tx1"/>
                </a:solidFill>
              </a:rPr>
              <a:t>Cloud Events: Moet een URI zijn. Dus URL of URN.</a:t>
            </a:r>
          </a:p>
          <a:p>
            <a:pPr marL="285750" indent="-285750">
              <a:buFont typeface="Arial" panose="020B0604020202020204" pitchFamily="34" charset="0"/>
              <a:buChar char="•"/>
            </a:pPr>
            <a:endParaRPr lang="nl-NL" sz="1600" dirty="0">
              <a:solidFill>
                <a:schemeClr val="tx1"/>
              </a:solidFill>
            </a:endParaRPr>
          </a:p>
          <a:p>
            <a:pPr marL="285750" indent="-285750">
              <a:buFont typeface="Arial" panose="020B0604020202020204" pitchFamily="34" charset="0"/>
              <a:buChar char="•"/>
            </a:pPr>
            <a:r>
              <a:rPr lang="nl-NL" sz="1600" dirty="0">
                <a:solidFill>
                  <a:schemeClr val="tx1"/>
                </a:solidFill>
              </a:rPr>
              <a:t>URN: </a:t>
            </a:r>
          </a:p>
          <a:p>
            <a:pPr marL="742950" lvl="1" indent="-285750">
              <a:buFont typeface="Arial" panose="020B0604020202020204" pitchFamily="34" charset="0"/>
              <a:buChar char="•"/>
            </a:pPr>
            <a:r>
              <a:rPr lang="nl-NL" sz="1600" dirty="0">
                <a:solidFill>
                  <a:schemeClr val="tx1"/>
                </a:solidFill>
              </a:rPr>
              <a:t>Format = urn:[</a:t>
            </a:r>
            <a:r>
              <a:rPr lang="nl-NL" sz="1600" dirty="0" err="1">
                <a:solidFill>
                  <a:schemeClr val="tx1"/>
                </a:solidFill>
              </a:rPr>
              <a:t>nid</a:t>
            </a:r>
            <a:r>
              <a:rPr lang="nl-NL" sz="1600" dirty="0">
                <a:solidFill>
                  <a:schemeClr val="tx1"/>
                </a:solidFill>
              </a:rPr>
              <a:t>]:[</a:t>
            </a:r>
            <a:r>
              <a:rPr lang="nl-NL" sz="1600" dirty="0" err="1">
                <a:solidFill>
                  <a:schemeClr val="tx1"/>
                </a:solidFill>
              </a:rPr>
              <a:t>nns</a:t>
            </a:r>
            <a:r>
              <a:rPr lang="nl-NL" sz="1600" dirty="0">
                <a:solidFill>
                  <a:schemeClr val="tx1"/>
                </a:solidFill>
              </a:rPr>
              <a:t>]</a:t>
            </a:r>
          </a:p>
          <a:p>
            <a:pPr marL="742950" lvl="1" indent="-285750">
              <a:buFont typeface="Arial" panose="020B0604020202020204" pitchFamily="34" charset="0"/>
              <a:buChar char="•"/>
            </a:pPr>
            <a:r>
              <a:rPr lang="nl-NL" sz="1600" dirty="0">
                <a:solidFill>
                  <a:schemeClr val="tx1"/>
                </a:solidFill>
              </a:rPr>
              <a:t>NID = </a:t>
            </a:r>
            <a:r>
              <a:rPr lang="nl-NL" sz="1600" dirty="0" err="1">
                <a:solidFill>
                  <a:schemeClr val="tx1"/>
                </a:solidFill>
              </a:rPr>
              <a:t>Namespace</a:t>
            </a:r>
            <a:r>
              <a:rPr lang="nl-NL" sz="1600" dirty="0">
                <a:solidFill>
                  <a:schemeClr val="tx1"/>
                </a:solidFill>
              </a:rPr>
              <a:t> </a:t>
            </a:r>
            <a:r>
              <a:rPr lang="nl-NL" sz="1600" dirty="0" err="1">
                <a:solidFill>
                  <a:schemeClr val="tx1"/>
                </a:solidFill>
              </a:rPr>
              <a:t>Identifier</a:t>
            </a:r>
            <a:endParaRPr lang="nl-NL" sz="1600" dirty="0">
              <a:solidFill>
                <a:schemeClr val="tx1"/>
              </a:solidFill>
            </a:endParaRPr>
          </a:p>
          <a:p>
            <a:pPr marL="742950" lvl="1" indent="-285750">
              <a:buFont typeface="Arial" panose="020B0604020202020204" pitchFamily="34" charset="0"/>
              <a:buChar char="•"/>
            </a:pPr>
            <a:r>
              <a:rPr lang="nl-NL" sz="1600" dirty="0">
                <a:solidFill>
                  <a:schemeClr val="tx1"/>
                </a:solidFill>
              </a:rPr>
              <a:t>NNS = </a:t>
            </a:r>
            <a:r>
              <a:rPr lang="nl-NL" sz="1600" dirty="0" err="1">
                <a:solidFill>
                  <a:schemeClr val="tx1"/>
                </a:solidFill>
              </a:rPr>
              <a:t>Namespace-specific</a:t>
            </a:r>
            <a:r>
              <a:rPr lang="nl-NL" sz="1600" dirty="0">
                <a:solidFill>
                  <a:schemeClr val="tx1"/>
                </a:solidFill>
              </a:rPr>
              <a:t> string</a:t>
            </a:r>
          </a:p>
          <a:p>
            <a:pPr marL="742950" lvl="1" indent="-285750">
              <a:buFont typeface="Arial" panose="020B0604020202020204" pitchFamily="34" charset="0"/>
              <a:buChar char="•"/>
            </a:pPr>
            <a:endParaRPr lang="nl-NL" sz="1600" dirty="0">
              <a:solidFill>
                <a:schemeClr val="tx1"/>
              </a:solidFill>
            </a:endParaRPr>
          </a:p>
          <a:p>
            <a:pPr marL="742950" lvl="1" indent="-285750">
              <a:buFont typeface="Arial" panose="020B0604020202020204" pitchFamily="34" charset="0"/>
              <a:buChar char="•"/>
            </a:pPr>
            <a:r>
              <a:rPr lang="nl-NL" sz="1600" dirty="0">
                <a:solidFill>
                  <a:schemeClr val="tx1"/>
                </a:solidFill>
              </a:rPr>
              <a:t>Hoe komen we aan een NID?</a:t>
            </a:r>
          </a:p>
          <a:p>
            <a:pPr marL="1257300" lvl="2" indent="-342900">
              <a:buFont typeface="+mj-lt"/>
              <a:buAutoNum type="arabicPeriod"/>
            </a:pPr>
            <a:r>
              <a:rPr lang="nl-NL" sz="1600" dirty="0">
                <a:solidFill>
                  <a:schemeClr val="tx1"/>
                </a:solidFill>
              </a:rPr>
              <a:t>Misschien kan een van de 60 bestaande gebruikt worden? Een enkele lijkt namelijk generiek.</a:t>
            </a:r>
          </a:p>
          <a:p>
            <a:pPr marL="1257300" lvl="2" indent="-342900">
              <a:buFont typeface="+mj-lt"/>
              <a:buAutoNum type="arabicPeriod"/>
            </a:pPr>
            <a:r>
              <a:rPr lang="nl-NL" sz="1600" dirty="0">
                <a:solidFill>
                  <a:schemeClr val="tx1"/>
                </a:solidFill>
              </a:rPr>
              <a:t>Registreren</a:t>
            </a:r>
          </a:p>
          <a:p>
            <a:pPr marL="1257300" lvl="2" indent="-342900">
              <a:buFont typeface="+mj-lt"/>
              <a:buAutoNum type="arabicPeriod"/>
            </a:pPr>
            <a:r>
              <a:rPr lang="nl-NL" sz="1600" dirty="0">
                <a:solidFill>
                  <a:schemeClr val="tx1"/>
                </a:solidFill>
              </a:rPr>
              <a:t>Niet registreren (Hoe ‘</a:t>
            </a:r>
            <a:r>
              <a:rPr lang="nl-NL" sz="1600" dirty="0" err="1">
                <a:solidFill>
                  <a:schemeClr val="tx1"/>
                </a:solidFill>
              </a:rPr>
              <a:t>not</a:t>
            </a:r>
            <a:r>
              <a:rPr lang="nl-NL" sz="1600" dirty="0">
                <a:solidFill>
                  <a:schemeClr val="tx1"/>
                </a:solidFill>
              </a:rPr>
              <a:t> </a:t>
            </a:r>
            <a:r>
              <a:rPr lang="nl-NL" sz="1600" dirty="0" err="1">
                <a:solidFill>
                  <a:schemeClr val="tx1"/>
                </a:solidFill>
              </a:rPr>
              <a:t>done</a:t>
            </a:r>
            <a:r>
              <a:rPr lang="nl-NL" sz="1600" dirty="0">
                <a:solidFill>
                  <a:schemeClr val="tx1"/>
                </a:solidFill>
              </a:rPr>
              <a:t>’ is dat? Op de Wikipedia pagina over URN komt notabene de urn </a:t>
            </a:r>
            <a:r>
              <a:rPr lang="nl-NL" sz="1600" dirty="0" err="1">
                <a:solidFill>
                  <a:schemeClr val="tx1"/>
                </a:solidFill>
              </a:rPr>
              <a:t>urn:microsoft:adfs:claimsxray</a:t>
            </a:r>
            <a:r>
              <a:rPr lang="nl-NL" sz="1600" dirty="0">
                <a:solidFill>
                  <a:schemeClr val="tx1"/>
                </a:solidFill>
              </a:rPr>
              <a:t> voor en die is niet geregistreerd.)</a:t>
            </a:r>
          </a:p>
          <a:p>
            <a:pPr marL="1200150" lvl="2" indent="-285750">
              <a:buFont typeface="Arial" panose="020B0604020202020204" pitchFamily="34" charset="0"/>
              <a:buChar char="•"/>
            </a:pPr>
            <a:endParaRPr lang="nl-NL" sz="1600" dirty="0">
              <a:solidFill>
                <a:schemeClr val="tx1"/>
              </a:solidFill>
            </a:endParaRPr>
          </a:p>
          <a:p>
            <a:pPr marL="285750" indent="-285750">
              <a:buFont typeface="Arial" panose="020B0604020202020204" pitchFamily="34" charset="0"/>
              <a:buChar char="•"/>
            </a:pPr>
            <a:r>
              <a:rPr lang="nl-NL" sz="1600" dirty="0">
                <a:solidFill>
                  <a:schemeClr val="tx1"/>
                </a:solidFill>
              </a:rPr>
              <a:t>URL:</a:t>
            </a:r>
          </a:p>
          <a:p>
            <a:pPr marL="742950" lvl="1" indent="-285750">
              <a:buFont typeface="Arial" panose="020B0604020202020204" pitchFamily="34" charset="0"/>
              <a:buChar char="•"/>
            </a:pPr>
            <a:r>
              <a:rPr lang="nl-NL" sz="1600" dirty="0">
                <a:solidFill>
                  <a:schemeClr val="tx1"/>
                </a:solidFill>
              </a:rPr>
              <a:t>Nadeel: Is bedoeld om echt te linken en dat is niet ons doel.</a:t>
            </a:r>
          </a:p>
          <a:p>
            <a:pPr marL="1200150" lvl="2" indent="-285750">
              <a:buFont typeface="Arial" panose="020B0604020202020204" pitchFamily="34" charset="0"/>
              <a:buChar char="•"/>
            </a:pPr>
            <a:r>
              <a:rPr lang="nl-NL" sz="1600" dirty="0">
                <a:solidFill>
                  <a:schemeClr val="tx1"/>
                </a:solidFill>
              </a:rPr>
              <a:t>Hoe gaan we dat dan invullen? We willen liever geen fictief URL.</a:t>
            </a:r>
          </a:p>
          <a:p>
            <a:pPr marL="1200150" lvl="2" indent="-285750">
              <a:buFont typeface="Arial" panose="020B0604020202020204" pitchFamily="34" charset="0"/>
              <a:buChar char="•"/>
            </a:pPr>
            <a:r>
              <a:rPr lang="nl-NL" sz="1600" dirty="0">
                <a:solidFill>
                  <a:schemeClr val="tx1"/>
                </a:solidFill>
              </a:rPr>
              <a:t>Wat te doen met duurzaamheidsvraagstuk?</a:t>
            </a:r>
          </a:p>
          <a:p>
            <a:endParaRPr lang="nl-NL" sz="1600" dirty="0">
              <a:solidFill>
                <a:schemeClr val="tx1"/>
              </a:solidFill>
            </a:endParaRPr>
          </a:p>
          <a:p>
            <a:r>
              <a:rPr lang="nl-NL" sz="1600" dirty="0">
                <a:solidFill>
                  <a:schemeClr val="tx1"/>
                </a:solidFill>
              </a:rPr>
              <a:t>Voorbeelden:</a:t>
            </a:r>
          </a:p>
          <a:p>
            <a:r>
              <a:rPr lang="nl-NL" sz="1600" dirty="0" err="1">
                <a:solidFill>
                  <a:schemeClr val="tx1"/>
                </a:solidFill>
              </a:rPr>
              <a:t>urn:nld:gemeente-amersfoort</a:t>
            </a:r>
            <a:r>
              <a:rPr lang="nl-NL" sz="1600" dirty="0">
                <a:solidFill>
                  <a:schemeClr val="tx1"/>
                </a:solidFill>
              </a:rPr>
              <a:t>	</a:t>
            </a:r>
            <a:r>
              <a:rPr lang="nl-NL" sz="1600" dirty="0" err="1">
                <a:solidFill>
                  <a:schemeClr val="tx1"/>
                </a:solidFill>
              </a:rPr>
              <a:t>urn:nld:rvig</a:t>
            </a:r>
            <a:r>
              <a:rPr lang="nl-NL" sz="1600" dirty="0">
                <a:solidFill>
                  <a:schemeClr val="tx1"/>
                </a:solidFill>
              </a:rPr>
              <a:t>	</a:t>
            </a:r>
            <a:r>
              <a:rPr lang="nl-NL" sz="1600" dirty="0" err="1">
                <a:solidFill>
                  <a:schemeClr val="tx1"/>
                </a:solidFill>
              </a:rPr>
              <a:t>urn:nld:rijksdienst-voor-identiteitsgegevens</a:t>
            </a:r>
            <a:r>
              <a:rPr lang="nl-NL" sz="1600" dirty="0">
                <a:solidFill>
                  <a:schemeClr val="tx1"/>
                </a:solidFill>
              </a:rPr>
              <a:t>		</a:t>
            </a:r>
            <a:r>
              <a:rPr lang="nl-NL" sz="1600" dirty="0" err="1">
                <a:solidFill>
                  <a:schemeClr val="tx1"/>
                </a:solidFill>
              </a:rPr>
              <a:t>urn:nld:belastingdienst</a:t>
            </a:r>
            <a:endParaRPr lang="nl-NL" sz="1600" dirty="0">
              <a:solidFill>
                <a:schemeClr val="tx1"/>
              </a:solidFill>
            </a:endParaRPr>
          </a:p>
          <a:p>
            <a:endParaRPr lang="nl-NL" sz="1600" dirty="0">
              <a:solidFill>
                <a:schemeClr val="tx1"/>
              </a:solidFill>
            </a:endParaRPr>
          </a:p>
          <a:p>
            <a:r>
              <a:rPr lang="nl-NL" sz="1600" b="1" dirty="0">
                <a:solidFill>
                  <a:schemeClr val="accent2">
                    <a:lumMod val="75000"/>
                  </a:schemeClr>
                </a:solidFill>
              </a:rPr>
              <a:t>Nader onderzoek nodig.</a:t>
            </a:r>
          </a:p>
        </p:txBody>
      </p:sp>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7" y="64929"/>
            <a:ext cx="7627719" cy="633798"/>
          </a:xfrm>
        </p:spPr>
        <p:txBody>
          <a:bodyPr>
            <a:normAutofit fontScale="90000"/>
          </a:bodyPr>
          <a:lstStyle/>
          <a:p>
            <a:r>
              <a:rPr lang="nl-NL" sz="2800" dirty="0"/>
              <a:t>Source – Motivering keuze – </a:t>
            </a:r>
            <a:r>
              <a:rPr lang="nl-NL" sz="2800" dirty="0">
                <a:solidFill>
                  <a:schemeClr val="accent2">
                    <a:lumMod val="75000"/>
                  </a:schemeClr>
                </a:solidFill>
              </a:rPr>
              <a:t>N.B. Keuze nog te maken!</a:t>
            </a:r>
          </a:p>
        </p:txBody>
      </p:sp>
      <p:sp>
        <p:nvSpPr>
          <p:cNvPr id="5" name="Rectangle 4">
            <a:extLst>
              <a:ext uri="{FF2B5EF4-FFF2-40B4-BE49-F238E27FC236}">
                <a16:creationId xmlns:a16="http://schemas.microsoft.com/office/drawing/2014/main" id="{065A549C-B98B-4844-A842-A14137B7D17F}"/>
              </a:ext>
            </a:extLst>
          </p:cNvPr>
          <p:cNvSpPr/>
          <p:nvPr/>
        </p:nvSpPr>
        <p:spPr>
          <a:xfrm>
            <a:off x="11553667" y="64929"/>
            <a:ext cx="583096" cy="58042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86432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xEl>
                                              <p:pRg st="13" end="1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xEl>
                                              <p:pRg st="14" end="1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8" y="64929"/>
            <a:ext cx="5438274" cy="633798"/>
          </a:xfrm>
        </p:spPr>
        <p:txBody>
          <a:bodyPr>
            <a:normAutofit/>
          </a:bodyPr>
          <a:lstStyle/>
          <a:p>
            <a:r>
              <a:rPr lang="nl-NL" sz="2800" dirty="0" err="1"/>
              <a:t>Specversion</a:t>
            </a:r>
            <a:endParaRPr lang="nl-NL" sz="2800" dirty="0"/>
          </a:p>
        </p:txBody>
      </p:sp>
      <p:graphicFrame>
        <p:nvGraphicFramePr>
          <p:cNvPr id="5" name="Tabel 5">
            <a:extLst>
              <a:ext uri="{FF2B5EF4-FFF2-40B4-BE49-F238E27FC236}">
                <a16:creationId xmlns:a16="http://schemas.microsoft.com/office/drawing/2014/main" id="{0AAB35E6-9408-4F44-992E-1AA26B743C47}"/>
              </a:ext>
            </a:extLst>
          </p:cNvPr>
          <p:cNvGraphicFramePr>
            <a:graphicFrameLocks noGrp="1"/>
          </p:cNvGraphicFramePr>
          <p:nvPr>
            <p:ph idx="4294967295"/>
            <p:extLst>
              <p:ext uri="{D42A27DB-BD31-4B8C-83A1-F6EECF244321}">
                <p14:modId xmlns:p14="http://schemas.microsoft.com/office/powerpoint/2010/main" val="2133177553"/>
              </p:ext>
            </p:extLst>
          </p:nvPr>
        </p:nvGraphicFramePr>
        <p:xfrm>
          <a:off x="233757" y="698727"/>
          <a:ext cx="11680944" cy="3863218"/>
        </p:xfrm>
        <a:graphic>
          <a:graphicData uri="http://schemas.openxmlformats.org/drawingml/2006/table">
            <a:tbl>
              <a:tblPr firstRow="1" bandRow="1">
                <a:tableStyleId>{7DF18680-E054-41AD-8BC1-D1AEF772440D}</a:tableStyleId>
              </a:tblPr>
              <a:tblGrid>
                <a:gridCol w="990026">
                  <a:extLst>
                    <a:ext uri="{9D8B030D-6E8A-4147-A177-3AD203B41FA5}">
                      <a16:colId xmlns:a16="http://schemas.microsoft.com/office/drawing/2014/main" val="4242099859"/>
                    </a:ext>
                  </a:extLst>
                </a:gridCol>
                <a:gridCol w="5345459">
                  <a:extLst>
                    <a:ext uri="{9D8B030D-6E8A-4147-A177-3AD203B41FA5}">
                      <a16:colId xmlns:a16="http://schemas.microsoft.com/office/drawing/2014/main" val="3729729690"/>
                    </a:ext>
                  </a:extLst>
                </a:gridCol>
                <a:gridCol w="5345459">
                  <a:extLst>
                    <a:ext uri="{9D8B030D-6E8A-4147-A177-3AD203B41FA5}">
                      <a16:colId xmlns:a16="http://schemas.microsoft.com/office/drawing/2014/main" val="2247335373"/>
                    </a:ext>
                  </a:extLst>
                </a:gridCol>
              </a:tblGrid>
              <a:tr h="381856">
                <a:tc>
                  <a:txBody>
                    <a:bodyPr/>
                    <a:lstStyle/>
                    <a:p>
                      <a:endParaRPr lang="en-US" sz="1200" noProof="0" dirty="0"/>
                    </a:p>
                  </a:txBody>
                  <a:tcPr/>
                </a:tc>
                <a:tc>
                  <a:txBody>
                    <a:bodyPr/>
                    <a:lstStyle/>
                    <a:p>
                      <a:r>
                        <a:rPr lang="en-US" sz="1200" noProof="0" dirty="0"/>
                        <a:t>Cloud events specification v1.0.1</a:t>
                      </a:r>
                    </a:p>
                  </a:txBody>
                  <a:tcPr/>
                </a:tc>
                <a:tc>
                  <a:txBody>
                    <a:bodyPr/>
                    <a:lstStyle/>
                    <a:p>
                      <a:r>
                        <a:rPr lang="en-US" sz="1200" noProof="0" dirty="0"/>
                        <a:t>Changes</a:t>
                      </a:r>
                    </a:p>
                  </a:txBody>
                  <a:tcPr/>
                </a:tc>
                <a:extLst>
                  <a:ext uri="{0D108BD9-81ED-4DB2-BD59-A6C34878D82A}">
                    <a16:rowId xmlns:a16="http://schemas.microsoft.com/office/drawing/2014/main" val="327938827"/>
                  </a:ext>
                </a:extLst>
              </a:tr>
              <a:tr h="239453">
                <a:tc>
                  <a:txBody>
                    <a:bodyPr/>
                    <a:lstStyle/>
                    <a:p>
                      <a:r>
                        <a:rPr lang="en-US" sz="1200" b="1" noProof="0" dirty="0"/>
                        <a:t>Part of</a:t>
                      </a:r>
                    </a:p>
                  </a:txBody>
                  <a:tcPr/>
                </a:tc>
                <a:tc>
                  <a:txBody>
                    <a:bodyPr/>
                    <a:lstStyle/>
                    <a:p>
                      <a:r>
                        <a:rPr lang="en-US" sz="1200" noProof="0" dirty="0"/>
                        <a:t>Cloud events REQUIRED Attributes</a:t>
                      </a:r>
                    </a:p>
                  </a:txBody>
                  <a:tcPr/>
                </a:tc>
                <a:tc>
                  <a:txBody>
                    <a:bodyPr/>
                    <a:lstStyle/>
                    <a:p>
                      <a:endParaRPr lang="en-US" sz="1200" noProof="0" dirty="0"/>
                    </a:p>
                  </a:txBody>
                  <a:tcPr/>
                </a:tc>
                <a:extLst>
                  <a:ext uri="{0D108BD9-81ED-4DB2-BD59-A6C34878D82A}">
                    <a16:rowId xmlns:a16="http://schemas.microsoft.com/office/drawing/2014/main" val="353746597"/>
                  </a:ext>
                </a:extLst>
              </a:tr>
              <a:tr h="239453">
                <a:tc>
                  <a:txBody>
                    <a:bodyPr/>
                    <a:lstStyle/>
                    <a:p>
                      <a:r>
                        <a:rPr lang="en-US" sz="1200" b="1" noProof="0" dirty="0"/>
                        <a:t>Name</a:t>
                      </a:r>
                    </a:p>
                  </a:txBody>
                  <a:tcPr/>
                </a:tc>
                <a:tc>
                  <a:txBody>
                    <a:bodyPr/>
                    <a:lstStyle/>
                    <a:p>
                      <a:r>
                        <a:rPr lang="en-US" sz="1200" noProof="0" dirty="0" err="1"/>
                        <a:t>specversion</a:t>
                      </a:r>
                      <a:endParaRPr lang="en-US" sz="1200" noProof="0" dirty="0"/>
                    </a:p>
                  </a:txBody>
                  <a:tcPr/>
                </a:tc>
                <a:tc>
                  <a:txBody>
                    <a:bodyPr/>
                    <a:lstStyle/>
                    <a:p>
                      <a:endParaRPr lang="en-US" sz="1200" noProof="0" dirty="0"/>
                    </a:p>
                  </a:txBody>
                  <a:tcPr/>
                </a:tc>
                <a:extLst>
                  <a:ext uri="{0D108BD9-81ED-4DB2-BD59-A6C34878D82A}">
                    <a16:rowId xmlns:a16="http://schemas.microsoft.com/office/drawing/2014/main" val="2231322288"/>
                  </a:ext>
                </a:extLst>
              </a:tr>
              <a:tr h="0">
                <a:tc>
                  <a:txBody>
                    <a:bodyPr/>
                    <a:lstStyle/>
                    <a:p>
                      <a:r>
                        <a:rPr lang="en-US" sz="1200" b="1" noProof="0" dirty="0"/>
                        <a:t>Type</a:t>
                      </a:r>
                    </a:p>
                  </a:txBody>
                  <a:tcPr/>
                </a:tc>
                <a:tc>
                  <a:txBody>
                    <a:bodyPr/>
                    <a:lstStyle/>
                    <a:p>
                      <a:r>
                        <a:rPr lang="en-US" sz="1200" noProof="0" dirty="0"/>
                        <a:t>String</a:t>
                      </a:r>
                    </a:p>
                  </a:txBody>
                  <a:tcPr/>
                </a:tc>
                <a:tc>
                  <a:txBody>
                    <a:bodyPr/>
                    <a:lstStyle/>
                    <a:p>
                      <a:endParaRPr lang="en-US" sz="1200" noProof="0" dirty="0"/>
                    </a:p>
                  </a:txBody>
                  <a:tcPr/>
                </a:tc>
                <a:extLst>
                  <a:ext uri="{0D108BD9-81ED-4DB2-BD59-A6C34878D82A}">
                    <a16:rowId xmlns:a16="http://schemas.microsoft.com/office/drawing/2014/main" val="3776963675"/>
                  </a:ext>
                </a:extLst>
              </a:tr>
              <a:tr h="972948">
                <a:tc>
                  <a:txBody>
                    <a:bodyPr/>
                    <a:lstStyle/>
                    <a:p>
                      <a:r>
                        <a:rPr lang="en-US" sz="1200" b="1" noProof="0" dirty="0"/>
                        <a:t>Description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solidFill>
                            <a:schemeClr val="tx1"/>
                          </a:solidFill>
                        </a:rPr>
                        <a:t>The version of the </a:t>
                      </a:r>
                      <a:r>
                        <a:rPr lang="en-US" sz="1200" noProof="0" dirty="0" err="1">
                          <a:solidFill>
                            <a:schemeClr val="tx1"/>
                          </a:solidFill>
                        </a:rPr>
                        <a:t>CloudEvents</a:t>
                      </a:r>
                      <a:r>
                        <a:rPr lang="en-US" sz="1200" noProof="0" dirty="0">
                          <a:solidFill>
                            <a:schemeClr val="tx1"/>
                          </a:solidFill>
                        </a:rPr>
                        <a:t> specification which the event uses. This </a:t>
                      </a:r>
                      <a:r>
                        <a:rPr lang="en-US" sz="1200" noProof="0" dirty="0"/>
                        <a:t>enables the interpretation of the context. Compliant event producers MUST use a value of 1.0 when referring to this version of the specification.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Currently, this attribute will only have the 'major' and 'minor' version numbers included in it. This allows for 'patch' changes to the specification to be made without changing this property's value in the serialization. Note: for 'release candidate' releases a suffix might be used for testing purposes.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strike="sngStrike" noProof="0" dirty="0">
                        <a:solidFill>
                          <a:srgbClr val="C00000"/>
                        </a:solidFill>
                      </a:endParaRPr>
                    </a:p>
                  </a:txBody>
                  <a:tcPr/>
                </a:tc>
                <a:extLst>
                  <a:ext uri="{0D108BD9-81ED-4DB2-BD59-A6C34878D82A}">
                    <a16:rowId xmlns:a16="http://schemas.microsoft.com/office/drawing/2014/main" val="798247423"/>
                  </a:ext>
                </a:extLst>
              </a:tr>
              <a:tr h="753250">
                <a:tc>
                  <a:txBody>
                    <a:bodyPr/>
                    <a:lstStyle/>
                    <a:p>
                      <a:r>
                        <a:rPr lang="en-US" sz="1200" b="1" noProof="0" dirty="0"/>
                        <a:t>Constraints</a:t>
                      </a:r>
                    </a:p>
                  </a:txBody>
                  <a:tcPr/>
                </a:tc>
                <a:tc>
                  <a:txBody>
                    <a:bodyPr/>
                    <a:lstStyle/>
                    <a:p>
                      <a:pPr marL="171450" indent="-171450">
                        <a:buFont typeface="Arial" panose="020B0604020202020204" pitchFamily="34" charset="0"/>
                        <a:buChar char="•"/>
                      </a:pPr>
                      <a:r>
                        <a:rPr lang="en-US" sz="1200" noProof="0" dirty="0"/>
                        <a:t>REQUIRED</a:t>
                      </a:r>
                    </a:p>
                    <a:p>
                      <a:pPr marL="171450" indent="-171450">
                        <a:buFont typeface="Arial" panose="020B0604020202020204" pitchFamily="34" charset="0"/>
                        <a:buChar char="•"/>
                      </a:pPr>
                      <a:r>
                        <a:rPr lang="en-US" sz="1200" noProof="0" dirty="0"/>
                        <a:t>MUST be a non-empty string</a:t>
                      </a:r>
                    </a:p>
                  </a:txBody>
                  <a:tcPr/>
                </a:tc>
                <a:tc>
                  <a:txBody>
                    <a:bodyPr/>
                    <a:lstStyle/>
                    <a:p>
                      <a:endParaRPr lang="en-US" sz="1200" noProof="0" dirty="0"/>
                    </a:p>
                  </a:txBody>
                  <a:tcPr/>
                </a:tc>
                <a:extLst>
                  <a:ext uri="{0D108BD9-81ED-4DB2-BD59-A6C34878D82A}">
                    <a16:rowId xmlns:a16="http://schemas.microsoft.com/office/drawing/2014/main" val="530474308"/>
                  </a:ext>
                </a:extLst>
              </a:tr>
              <a:tr h="533552">
                <a:tc>
                  <a:txBody>
                    <a:bodyPr/>
                    <a:lstStyle/>
                    <a:p>
                      <a:r>
                        <a:rPr lang="en-US" sz="1200" b="1" noProof="0" dirty="0"/>
                        <a:t>Examples</a:t>
                      </a:r>
                    </a:p>
                  </a:txBody>
                  <a:tcPr/>
                </a:tc>
                <a:tc>
                  <a:txBody>
                    <a:bodyPr/>
                    <a:lstStyle/>
                    <a:p>
                      <a:endParaRPr lang="en-US" sz="1200" noProof="0" dirty="0"/>
                    </a:p>
                  </a:txBody>
                  <a:tcPr/>
                </a:tc>
                <a:tc>
                  <a:txBody>
                    <a:bodyPr/>
                    <a:lstStyle/>
                    <a:p>
                      <a:r>
                        <a:rPr lang="en-US" sz="1200" noProof="0" dirty="0"/>
                        <a:t>1.0</a:t>
                      </a:r>
                    </a:p>
                  </a:txBody>
                  <a:tcPr/>
                </a:tc>
                <a:extLst>
                  <a:ext uri="{0D108BD9-81ED-4DB2-BD59-A6C34878D82A}">
                    <a16:rowId xmlns:a16="http://schemas.microsoft.com/office/drawing/2014/main" val="1695907753"/>
                  </a:ext>
                </a:extLst>
              </a:tr>
            </a:tbl>
          </a:graphicData>
        </a:graphic>
      </p:graphicFrame>
    </p:spTree>
    <p:extLst>
      <p:ext uri="{BB962C8B-B14F-4D97-AF65-F5344CB8AC3E}">
        <p14:creationId xmlns:p14="http://schemas.microsoft.com/office/powerpoint/2010/main" val="975041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8" y="64929"/>
            <a:ext cx="5438274" cy="633798"/>
          </a:xfrm>
        </p:spPr>
        <p:txBody>
          <a:bodyPr>
            <a:normAutofit/>
          </a:bodyPr>
          <a:lstStyle/>
          <a:p>
            <a:r>
              <a:rPr lang="nl-NL" sz="2800" dirty="0"/>
              <a:t>Type</a:t>
            </a:r>
          </a:p>
        </p:txBody>
      </p:sp>
      <p:graphicFrame>
        <p:nvGraphicFramePr>
          <p:cNvPr id="5" name="Tabel 5">
            <a:extLst>
              <a:ext uri="{FF2B5EF4-FFF2-40B4-BE49-F238E27FC236}">
                <a16:creationId xmlns:a16="http://schemas.microsoft.com/office/drawing/2014/main" id="{0AAB35E6-9408-4F44-992E-1AA26B743C47}"/>
              </a:ext>
            </a:extLst>
          </p:cNvPr>
          <p:cNvGraphicFramePr>
            <a:graphicFrameLocks noGrp="1"/>
          </p:cNvGraphicFramePr>
          <p:nvPr>
            <p:ph idx="4294967295"/>
            <p:extLst>
              <p:ext uri="{D42A27DB-BD31-4B8C-83A1-F6EECF244321}">
                <p14:modId xmlns:p14="http://schemas.microsoft.com/office/powerpoint/2010/main" val="3075655012"/>
              </p:ext>
            </p:extLst>
          </p:nvPr>
        </p:nvGraphicFramePr>
        <p:xfrm>
          <a:off x="233757" y="698727"/>
          <a:ext cx="11680944" cy="3750048"/>
        </p:xfrm>
        <a:graphic>
          <a:graphicData uri="http://schemas.openxmlformats.org/drawingml/2006/table">
            <a:tbl>
              <a:tblPr firstRow="1" bandRow="1">
                <a:tableStyleId>{7DF18680-E054-41AD-8BC1-D1AEF772440D}</a:tableStyleId>
              </a:tblPr>
              <a:tblGrid>
                <a:gridCol w="990026">
                  <a:extLst>
                    <a:ext uri="{9D8B030D-6E8A-4147-A177-3AD203B41FA5}">
                      <a16:colId xmlns:a16="http://schemas.microsoft.com/office/drawing/2014/main" val="4242099859"/>
                    </a:ext>
                  </a:extLst>
                </a:gridCol>
                <a:gridCol w="5345459">
                  <a:extLst>
                    <a:ext uri="{9D8B030D-6E8A-4147-A177-3AD203B41FA5}">
                      <a16:colId xmlns:a16="http://schemas.microsoft.com/office/drawing/2014/main" val="3729729690"/>
                    </a:ext>
                  </a:extLst>
                </a:gridCol>
                <a:gridCol w="5345459">
                  <a:extLst>
                    <a:ext uri="{9D8B030D-6E8A-4147-A177-3AD203B41FA5}">
                      <a16:colId xmlns:a16="http://schemas.microsoft.com/office/drawing/2014/main" val="2247335373"/>
                    </a:ext>
                  </a:extLst>
                </a:gridCol>
              </a:tblGrid>
              <a:tr h="381856">
                <a:tc>
                  <a:txBody>
                    <a:bodyPr/>
                    <a:lstStyle/>
                    <a:p>
                      <a:endParaRPr lang="en-US" sz="1200" noProof="0"/>
                    </a:p>
                  </a:txBody>
                  <a:tcPr/>
                </a:tc>
                <a:tc>
                  <a:txBody>
                    <a:bodyPr/>
                    <a:lstStyle/>
                    <a:p>
                      <a:r>
                        <a:rPr lang="en-US" sz="1200" noProof="0"/>
                        <a:t>Cloud events specification v1.0.1</a:t>
                      </a:r>
                    </a:p>
                  </a:txBody>
                  <a:tcPr/>
                </a:tc>
                <a:tc>
                  <a:txBody>
                    <a:bodyPr/>
                    <a:lstStyle/>
                    <a:p>
                      <a:r>
                        <a:rPr lang="en-US" sz="1200" noProof="0"/>
                        <a:t>Changes</a:t>
                      </a:r>
                    </a:p>
                  </a:txBody>
                  <a:tcPr/>
                </a:tc>
                <a:extLst>
                  <a:ext uri="{0D108BD9-81ED-4DB2-BD59-A6C34878D82A}">
                    <a16:rowId xmlns:a16="http://schemas.microsoft.com/office/drawing/2014/main" val="327938827"/>
                  </a:ext>
                </a:extLst>
              </a:tr>
              <a:tr h="239453">
                <a:tc>
                  <a:txBody>
                    <a:bodyPr/>
                    <a:lstStyle/>
                    <a:p>
                      <a:r>
                        <a:rPr lang="en-US" sz="1200" b="1" noProof="0"/>
                        <a:t>Part of</a:t>
                      </a:r>
                    </a:p>
                  </a:txBody>
                  <a:tcPr/>
                </a:tc>
                <a:tc>
                  <a:txBody>
                    <a:bodyPr/>
                    <a:lstStyle/>
                    <a:p>
                      <a:r>
                        <a:rPr lang="en-US" sz="1200" noProof="0"/>
                        <a:t>Cloud events REQUIRED Attributes</a:t>
                      </a:r>
                    </a:p>
                  </a:txBody>
                  <a:tcPr/>
                </a:tc>
                <a:tc>
                  <a:txBody>
                    <a:bodyPr/>
                    <a:lstStyle/>
                    <a:p>
                      <a:endParaRPr lang="en-US" sz="1200" noProof="0"/>
                    </a:p>
                  </a:txBody>
                  <a:tcPr/>
                </a:tc>
                <a:extLst>
                  <a:ext uri="{0D108BD9-81ED-4DB2-BD59-A6C34878D82A}">
                    <a16:rowId xmlns:a16="http://schemas.microsoft.com/office/drawing/2014/main" val="353746597"/>
                  </a:ext>
                </a:extLst>
              </a:tr>
              <a:tr h="239453">
                <a:tc>
                  <a:txBody>
                    <a:bodyPr/>
                    <a:lstStyle/>
                    <a:p>
                      <a:r>
                        <a:rPr lang="en-US" sz="1200" b="1" noProof="0"/>
                        <a:t>Name</a:t>
                      </a:r>
                    </a:p>
                  </a:txBody>
                  <a:tcPr/>
                </a:tc>
                <a:tc>
                  <a:txBody>
                    <a:bodyPr/>
                    <a:lstStyle/>
                    <a:p>
                      <a:r>
                        <a:rPr lang="en-US" sz="1200" noProof="0"/>
                        <a:t>type</a:t>
                      </a:r>
                    </a:p>
                  </a:txBody>
                  <a:tcPr/>
                </a:tc>
                <a:tc>
                  <a:txBody>
                    <a:bodyPr/>
                    <a:lstStyle/>
                    <a:p>
                      <a:endParaRPr lang="en-US" sz="1200" noProof="0"/>
                    </a:p>
                  </a:txBody>
                  <a:tcPr/>
                </a:tc>
                <a:extLst>
                  <a:ext uri="{0D108BD9-81ED-4DB2-BD59-A6C34878D82A}">
                    <a16:rowId xmlns:a16="http://schemas.microsoft.com/office/drawing/2014/main" val="2231322288"/>
                  </a:ext>
                </a:extLst>
              </a:tr>
              <a:tr h="0">
                <a:tc>
                  <a:txBody>
                    <a:bodyPr/>
                    <a:lstStyle/>
                    <a:p>
                      <a:r>
                        <a:rPr lang="en-US" sz="1200" b="1" noProof="0"/>
                        <a:t>Type</a:t>
                      </a:r>
                    </a:p>
                  </a:txBody>
                  <a:tcPr/>
                </a:tc>
                <a:tc>
                  <a:txBody>
                    <a:bodyPr/>
                    <a:lstStyle/>
                    <a:p>
                      <a:r>
                        <a:rPr lang="en-US" sz="1200" noProof="0"/>
                        <a:t>String</a:t>
                      </a:r>
                    </a:p>
                  </a:txBody>
                  <a:tcPr/>
                </a:tc>
                <a:tc>
                  <a:txBody>
                    <a:bodyPr/>
                    <a:lstStyle/>
                    <a:p>
                      <a:endParaRPr lang="en-US" sz="1200" noProof="0" dirty="0"/>
                    </a:p>
                  </a:txBody>
                  <a:tcPr/>
                </a:tc>
                <a:extLst>
                  <a:ext uri="{0D108BD9-81ED-4DB2-BD59-A6C34878D82A}">
                    <a16:rowId xmlns:a16="http://schemas.microsoft.com/office/drawing/2014/main" val="3776963675"/>
                  </a:ext>
                </a:extLst>
              </a:tr>
              <a:tr h="972948">
                <a:tc>
                  <a:txBody>
                    <a:bodyPr/>
                    <a:lstStyle/>
                    <a:p>
                      <a:r>
                        <a:rPr lang="en-US" sz="1200" b="1" noProof="0"/>
                        <a:t>Description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solidFill>
                            <a:schemeClr val="tx1"/>
                          </a:solidFill>
                        </a:rPr>
                        <a:t>This attribute contains a value describing the type of event related to the originating occurrence. Often this attribute is used for routing, observability, policy enforcement,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solidFill>
                            <a:schemeClr val="tx1"/>
                          </a:solidFill>
                        </a:rPr>
                        <a:t>The format of this is producer defined and might include information such as the version of the type - see Versioning of </a:t>
                      </a:r>
                      <a:r>
                        <a:rPr lang="en-US" sz="1200" noProof="0" dirty="0" err="1">
                          <a:solidFill>
                            <a:schemeClr val="tx1"/>
                          </a:solidFill>
                        </a:rPr>
                        <a:t>CloudEvents</a:t>
                      </a:r>
                      <a:r>
                        <a:rPr lang="en-US" sz="1200" noProof="0" dirty="0">
                          <a:solidFill>
                            <a:schemeClr val="tx1"/>
                          </a:solidFill>
                        </a:rPr>
                        <a:t> in the Primer for more information.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sz="1200" strike="noStrike" noProof="0" dirty="0">
                          <a:solidFill>
                            <a:schemeClr val="accent6">
                              <a:lumMod val="75000"/>
                            </a:schemeClr>
                          </a:solidFill>
                          <a:highlight>
                            <a:srgbClr val="FFFCF3"/>
                          </a:highlight>
                        </a:rPr>
                        <a:t>Het is toegestaan om met één enkel type te werken waardoor feitelijk </a:t>
                      </a:r>
                      <a:r>
                        <a:rPr lang="nl-NL" sz="1200" strike="noStrike" noProof="0" dirty="0" err="1">
                          <a:solidFill>
                            <a:schemeClr val="accent6">
                              <a:lumMod val="75000"/>
                            </a:schemeClr>
                          </a:solidFill>
                          <a:highlight>
                            <a:srgbClr val="FFFCF3"/>
                          </a:highlight>
                        </a:rPr>
                        <a:t>ongetypeerde</a:t>
                      </a:r>
                      <a:r>
                        <a:rPr lang="nl-NL" sz="1200" strike="noStrike" noProof="0" dirty="0">
                          <a:solidFill>
                            <a:schemeClr val="accent6">
                              <a:lumMod val="75000"/>
                            </a:schemeClr>
                          </a:solidFill>
                          <a:highlight>
                            <a:srgbClr val="FFFCF3"/>
                          </a:highlight>
                        </a:rPr>
                        <a:t> berichten ontstaan.</a:t>
                      </a:r>
                    </a:p>
                  </a:txBody>
                  <a:tcPr/>
                </a:tc>
                <a:extLst>
                  <a:ext uri="{0D108BD9-81ED-4DB2-BD59-A6C34878D82A}">
                    <a16:rowId xmlns:a16="http://schemas.microsoft.com/office/drawing/2014/main" val="798247423"/>
                  </a:ext>
                </a:extLst>
              </a:tr>
              <a:tr h="753250">
                <a:tc>
                  <a:txBody>
                    <a:bodyPr/>
                    <a:lstStyle/>
                    <a:p>
                      <a:r>
                        <a:rPr lang="en-US" sz="1200" b="1" noProof="0"/>
                        <a:t>Constraints</a:t>
                      </a:r>
                    </a:p>
                  </a:txBody>
                  <a:tcPr/>
                </a:tc>
                <a:tc>
                  <a:txBody>
                    <a:bodyPr/>
                    <a:lstStyle/>
                    <a:p>
                      <a:pPr marL="171450" indent="-171450">
                        <a:buFont typeface="Arial" panose="020B0604020202020204" pitchFamily="34" charset="0"/>
                        <a:buChar char="•"/>
                      </a:pPr>
                      <a:r>
                        <a:rPr lang="en-US" sz="1200" noProof="0"/>
                        <a:t>REQUIRED</a:t>
                      </a:r>
                    </a:p>
                    <a:p>
                      <a:pPr marL="171450" indent="-171450">
                        <a:buFont typeface="Arial" panose="020B0604020202020204" pitchFamily="34" charset="0"/>
                        <a:buChar char="•"/>
                      </a:pPr>
                      <a:r>
                        <a:rPr lang="en-US" sz="1200" noProof="0"/>
                        <a:t>MUST be a non-empty string</a:t>
                      </a:r>
                    </a:p>
                    <a:p>
                      <a:pPr marL="171450" indent="-171450">
                        <a:buFont typeface="Arial" panose="020B0604020202020204" pitchFamily="34" charset="0"/>
                        <a:buChar char="•"/>
                      </a:pPr>
                      <a:r>
                        <a:rPr lang="en-US" sz="1200" noProof="0"/>
                        <a:t>SHOULD be prefixed with a reverse-DNS name. The prefixed domain dictates the organization which defines the semantics of this event type.</a:t>
                      </a:r>
                    </a:p>
                  </a:txBody>
                  <a:tcPr/>
                </a:tc>
                <a:tc>
                  <a:txBody>
                    <a:bodyPr/>
                    <a:lstStyle/>
                    <a:p>
                      <a:r>
                        <a:rPr lang="nl-NL" sz="1200" noProof="0" dirty="0"/>
                        <a:t>Zie apart beschreven aanbevelingen voor de inhoud.</a:t>
                      </a:r>
                    </a:p>
                  </a:txBody>
                  <a:tcPr/>
                </a:tc>
                <a:extLst>
                  <a:ext uri="{0D108BD9-81ED-4DB2-BD59-A6C34878D82A}">
                    <a16:rowId xmlns:a16="http://schemas.microsoft.com/office/drawing/2014/main" val="530474308"/>
                  </a:ext>
                </a:extLst>
              </a:tr>
              <a:tr h="533552">
                <a:tc>
                  <a:txBody>
                    <a:bodyPr/>
                    <a:lstStyle/>
                    <a:p>
                      <a:r>
                        <a:rPr lang="en-US" sz="1200" b="1" noProof="0"/>
                        <a:t>Examples</a:t>
                      </a:r>
                    </a:p>
                  </a:txBody>
                  <a:tcPr/>
                </a:tc>
                <a:tc>
                  <a:txBody>
                    <a:bodyPr/>
                    <a:lstStyle/>
                    <a:p>
                      <a:pPr marL="171450" indent="-171450">
                        <a:buFont typeface="Arial" panose="020B0604020202020204" pitchFamily="34" charset="0"/>
                        <a:buChar char="•"/>
                      </a:pPr>
                      <a:r>
                        <a:rPr lang="en-US" sz="1200" noProof="0" err="1"/>
                        <a:t>com.github.pull_request.opened</a:t>
                      </a:r>
                      <a:endParaRPr lang="en-US" sz="1200" noProof="0"/>
                    </a:p>
                    <a:p>
                      <a:pPr marL="171450" indent="-171450">
                        <a:buFont typeface="Arial" panose="020B0604020202020204" pitchFamily="34" charset="0"/>
                        <a:buChar char="•"/>
                      </a:pPr>
                      <a:r>
                        <a:rPr lang="en-US" sz="1200" noProof="0"/>
                        <a:t>com.example.object.deleted.v2</a:t>
                      </a:r>
                    </a:p>
                  </a:txBody>
                  <a:tcPr/>
                </a:tc>
                <a:tc>
                  <a:txBody>
                    <a:bodyPr/>
                    <a:lstStyle/>
                    <a:p>
                      <a:endParaRPr lang="en-US" sz="1200" noProof="0" dirty="0"/>
                    </a:p>
                  </a:txBody>
                  <a:tcPr/>
                </a:tc>
                <a:extLst>
                  <a:ext uri="{0D108BD9-81ED-4DB2-BD59-A6C34878D82A}">
                    <a16:rowId xmlns:a16="http://schemas.microsoft.com/office/drawing/2014/main" val="1695907753"/>
                  </a:ext>
                </a:extLst>
              </a:tr>
            </a:tbl>
          </a:graphicData>
        </a:graphic>
      </p:graphicFrame>
      <p:sp>
        <p:nvSpPr>
          <p:cNvPr id="7" name="Rectangle 6">
            <a:extLst>
              <a:ext uri="{FF2B5EF4-FFF2-40B4-BE49-F238E27FC236}">
                <a16:creationId xmlns:a16="http://schemas.microsoft.com/office/drawing/2014/main" id="{487BD71D-A3C9-0847-A991-2AF77C372979}"/>
              </a:ext>
            </a:extLst>
          </p:cNvPr>
          <p:cNvSpPr/>
          <p:nvPr/>
        </p:nvSpPr>
        <p:spPr>
          <a:xfrm>
            <a:off x="11553667" y="64929"/>
            <a:ext cx="583096" cy="58042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903592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4">
            <a:extLst>
              <a:ext uri="{FF2B5EF4-FFF2-40B4-BE49-F238E27FC236}">
                <a16:creationId xmlns:a16="http://schemas.microsoft.com/office/drawing/2014/main" id="{B280548D-7DE7-C146-A1ED-F1DFA123F3C4}"/>
              </a:ext>
            </a:extLst>
          </p:cNvPr>
          <p:cNvSpPr/>
          <p:nvPr/>
        </p:nvSpPr>
        <p:spPr>
          <a:xfrm>
            <a:off x="233757" y="698727"/>
            <a:ext cx="11680944" cy="56853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285750" indent="-285750">
              <a:buFont typeface="Arial" panose="020B0604020202020204" pitchFamily="34" charset="0"/>
              <a:buChar char="•"/>
            </a:pPr>
            <a:r>
              <a:rPr lang="nl-NL" sz="1600" dirty="0">
                <a:solidFill>
                  <a:schemeClr val="accent6">
                    <a:lumMod val="75000"/>
                  </a:schemeClr>
                </a:solidFill>
              </a:rPr>
              <a:t>Reverse-DNS</a:t>
            </a:r>
          </a:p>
          <a:p>
            <a:pPr marL="285750" indent="-285750">
              <a:buFont typeface="Arial" panose="020B0604020202020204" pitchFamily="34" charset="0"/>
              <a:buChar char="•"/>
            </a:pPr>
            <a:r>
              <a:rPr lang="nl-NL" sz="1600" dirty="0">
                <a:solidFill>
                  <a:schemeClr val="accent6">
                    <a:lumMod val="75000"/>
                  </a:schemeClr>
                </a:solidFill>
              </a:rPr>
              <a:t>Domein hoeft niet echt te bestaan. (Net zoals bijvoorbeeld </a:t>
            </a:r>
            <a:r>
              <a:rPr lang="nl-NL" sz="1600" dirty="0" err="1">
                <a:solidFill>
                  <a:schemeClr val="accent6">
                    <a:lumMod val="75000"/>
                  </a:schemeClr>
                </a:solidFill>
              </a:rPr>
              <a:t>java.io.File</a:t>
            </a:r>
            <a:r>
              <a:rPr lang="nl-NL" sz="1600" dirty="0">
                <a:solidFill>
                  <a:schemeClr val="accent6">
                    <a:lumMod val="75000"/>
                  </a:schemeClr>
                </a:solidFill>
              </a:rPr>
              <a:t>)</a:t>
            </a:r>
          </a:p>
          <a:p>
            <a:pPr marL="285750" indent="-285750">
              <a:buFont typeface="Arial" panose="020B0604020202020204" pitchFamily="34" charset="0"/>
              <a:buChar char="•"/>
            </a:pPr>
            <a:r>
              <a:rPr lang="nl-NL" sz="1600" dirty="0">
                <a:solidFill>
                  <a:schemeClr val="accent6">
                    <a:lumMod val="75000"/>
                  </a:schemeClr>
                </a:solidFill>
              </a:rPr>
              <a:t>Naam wordt bepaald door het domein, niet door deze generieke standaard.</a:t>
            </a:r>
          </a:p>
          <a:p>
            <a:pPr marL="285750" indent="-285750">
              <a:buFont typeface="Arial" panose="020B0604020202020204" pitchFamily="34" charset="0"/>
              <a:buChar char="•"/>
            </a:pPr>
            <a:r>
              <a:rPr lang="nl-NL" sz="1600" dirty="0">
                <a:solidFill>
                  <a:schemeClr val="accent6">
                    <a:lumMod val="75000"/>
                  </a:schemeClr>
                </a:solidFill>
              </a:rPr>
              <a:t>Aanbevelingen voor eerste deel van de naam (het domein):</a:t>
            </a:r>
          </a:p>
          <a:p>
            <a:pPr marL="742950" lvl="1" indent="-285750">
              <a:buFont typeface="Arial" panose="020B0604020202020204" pitchFamily="34" charset="0"/>
              <a:buChar char="•"/>
            </a:pPr>
            <a:r>
              <a:rPr lang="nl-NL" sz="1600" dirty="0">
                <a:solidFill>
                  <a:schemeClr val="accent6">
                    <a:lumMod val="75000"/>
                  </a:schemeClr>
                </a:solidFill>
              </a:rPr>
              <a:t>Voorkeur</a:t>
            </a:r>
          </a:p>
          <a:p>
            <a:pPr marL="1200150" lvl="2" indent="-285750">
              <a:buFont typeface="Arial" panose="020B0604020202020204" pitchFamily="34" charset="0"/>
              <a:buChar char="•"/>
            </a:pPr>
            <a:r>
              <a:rPr lang="nl-NL" sz="1600" dirty="0">
                <a:solidFill>
                  <a:schemeClr val="accent6">
                    <a:lumMod val="75000"/>
                  </a:schemeClr>
                </a:solidFill>
              </a:rPr>
              <a:t>Indien voorhanden de naam van een register of bron (BRP, HR, BRK …)</a:t>
            </a:r>
          </a:p>
          <a:p>
            <a:pPr marL="1657350" lvl="3" indent="-285750">
              <a:buFont typeface="Arial" panose="020B0604020202020204" pitchFamily="34" charset="0"/>
              <a:buChar char="•"/>
            </a:pPr>
            <a:r>
              <a:rPr lang="nl-NL" sz="1600" dirty="0" err="1">
                <a:solidFill>
                  <a:schemeClr val="accent6">
                    <a:lumMod val="75000"/>
                  </a:schemeClr>
                </a:solidFill>
              </a:rPr>
              <a:t>nl.brp.verhuizing</a:t>
            </a:r>
            <a:endParaRPr lang="nl-NL" sz="1600" dirty="0">
              <a:solidFill>
                <a:schemeClr val="accent6">
                  <a:lumMod val="75000"/>
                </a:schemeClr>
              </a:solidFill>
            </a:endParaRPr>
          </a:p>
          <a:p>
            <a:pPr marL="742950" lvl="1" indent="-285750">
              <a:buFont typeface="Arial" panose="020B0604020202020204" pitchFamily="34" charset="0"/>
              <a:buChar char="•"/>
            </a:pPr>
            <a:r>
              <a:rPr lang="nl-NL" sz="1600" dirty="0">
                <a:solidFill>
                  <a:schemeClr val="accent6">
                    <a:lumMod val="75000"/>
                  </a:schemeClr>
                </a:solidFill>
              </a:rPr>
              <a:t>Eventuele alternatieven</a:t>
            </a:r>
          </a:p>
          <a:p>
            <a:pPr marL="1200150" lvl="2" indent="-285750">
              <a:buFont typeface="Arial" panose="020B0604020202020204" pitchFamily="34" charset="0"/>
              <a:buChar char="•"/>
            </a:pPr>
            <a:r>
              <a:rPr lang="nl-NL" sz="1600" dirty="0">
                <a:solidFill>
                  <a:schemeClr val="accent6">
                    <a:lumMod val="75000"/>
                  </a:schemeClr>
                </a:solidFill>
              </a:rPr>
              <a:t>Indien geen register voorhanden dan benaming van het domein. Bijvoorbeeld natuurlijke-personen.</a:t>
            </a:r>
            <a:br>
              <a:rPr lang="nl-NL" sz="1600" dirty="0">
                <a:solidFill>
                  <a:schemeClr val="accent6">
                    <a:lumMod val="75000"/>
                  </a:schemeClr>
                </a:solidFill>
              </a:rPr>
            </a:br>
            <a:r>
              <a:rPr lang="nl-NL" sz="1600" dirty="0">
                <a:solidFill>
                  <a:schemeClr val="accent2">
                    <a:lumMod val="75000"/>
                  </a:schemeClr>
                </a:solidFill>
              </a:rPr>
              <a:t>Kiezen we voor enkelvoud of voor meervoud?</a:t>
            </a:r>
          </a:p>
          <a:p>
            <a:pPr marL="1657350" lvl="3" indent="-285750">
              <a:buFont typeface="Arial" panose="020B0604020202020204" pitchFamily="34" charset="0"/>
              <a:buChar char="•"/>
            </a:pPr>
            <a:r>
              <a:rPr lang="nl-NL" sz="1600" dirty="0" err="1">
                <a:solidFill>
                  <a:schemeClr val="accent6">
                    <a:lumMod val="75000"/>
                  </a:schemeClr>
                </a:solidFill>
              </a:rPr>
              <a:t>nl.natuurlijke-personen.verhuizing</a:t>
            </a:r>
            <a:endParaRPr lang="nl-NL" sz="1600" dirty="0">
              <a:solidFill>
                <a:schemeClr val="accent6">
                  <a:lumMod val="75000"/>
                </a:schemeClr>
              </a:solidFill>
            </a:endParaRPr>
          </a:p>
          <a:p>
            <a:pPr marL="1657350" lvl="3" indent="-285750">
              <a:buFont typeface="Arial" panose="020B0604020202020204" pitchFamily="34" charset="0"/>
              <a:buChar char="•"/>
            </a:pPr>
            <a:r>
              <a:rPr lang="nl-NL" sz="1600" strike="sngStrike" dirty="0" err="1">
                <a:solidFill>
                  <a:schemeClr val="accent6">
                    <a:lumMod val="75000"/>
                  </a:schemeClr>
                </a:solidFill>
              </a:rPr>
              <a:t>nl.persoon.verhuizing</a:t>
            </a:r>
            <a:r>
              <a:rPr lang="nl-NL" sz="1600" dirty="0">
                <a:solidFill>
                  <a:schemeClr val="accent6">
                    <a:lumMod val="75000"/>
                  </a:schemeClr>
                </a:solidFill>
              </a:rPr>
              <a:t> : ambigu, kan natuurlijk of niet-natuurlijk persoon zijn</a:t>
            </a:r>
          </a:p>
          <a:p>
            <a:pPr marL="1200150" lvl="2" indent="-285750">
              <a:buFont typeface="Arial" panose="020B0604020202020204" pitchFamily="34" charset="0"/>
              <a:buChar char="•"/>
            </a:pPr>
            <a:r>
              <a:rPr lang="nl-NL" sz="1600" dirty="0">
                <a:solidFill>
                  <a:schemeClr val="accent6">
                    <a:lumMod val="75000"/>
                  </a:schemeClr>
                </a:solidFill>
              </a:rPr>
              <a:t>Indien gegevens goed toe te bedelen zijn aan wet- of regelgeving: De naam van de wet- of regelgeving</a:t>
            </a:r>
          </a:p>
          <a:p>
            <a:pPr marL="1657350" lvl="3" indent="-285750">
              <a:buFont typeface="Arial" panose="020B0604020202020204" pitchFamily="34" charset="0"/>
              <a:buChar char="•"/>
            </a:pPr>
            <a:r>
              <a:rPr lang="nl-NL" sz="1600" strike="sngStrike" dirty="0" err="1">
                <a:solidFill>
                  <a:schemeClr val="accent6">
                    <a:lumMod val="75000"/>
                  </a:schemeClr>
                </a:solidFill>
              </a:rPr>
              <a:t>nl.burgerlijkestand.huwelijk</a:t>
            </a:r>
            <a:r>
              <a:rPr lang="nl-NL" sz="1600" dirty="0">
                <a:solidFill>
                  <a:schemeClr val="accent6">
                    <a:lumMod val="75000"/>
                  </a:schemeClr>
                </a:solidFill>
              </a:rPr>
              <a:t> : niet handig, de gegevens binnen de </a:t>
            </a:r>
            <a:r>
              <a:rPr lang="nl-NL" sz="1600" dirty="0" err="1">
                <a:solidFill>
                  <a:schemeClr val="accent6">
                    <a:lumMod val="75000"/>
                  </a:schemeClr>
                </a:solidFill>
              </a:rPr>
              <a:t>brp</a:t>
            </a:r>
            <a:r>
              <a:rPr lang="nl-NL" sz="1600" dirty="0">
                <a:solidFill>
                  <a:schemeClr val="accent6">
                    <a:lumMod val="75000"/>
                  </a:schemeClr>
                </a:solidFill>
              </a:rPr>
              <a:t> vallen onder allerlei verschillende stukken regelgeving (burgerlijkstand, paspoortwet, kieswet, emigratie en immigratie regelgeving </a:t>
            </a:r>
            <a:r>
              <a:rPr lang="nl-NL" sz="1600" dirty="0" err="1">
                <a:solidFill>
                  <a:schemeClr val="accent6">
                    <a:lumMod val="75000"/>
                  </a:schemeClr>
                </a:solidFill>
              </a:rPr>
              <a:t>etc</a:t>
            </a:r>
            <a:r>
              <a:rPr lang="nl-NL" sz="1600" dirty="0">
                <a:solidFill>
                  <a:schemeClr val="accent6">
                    <a:lumMod val="75000"/>
                  </a:schemeClr>
                </a:solidFill>
              </a:rPr>
              <a:t>)</a:t>
            </a:r>
          </a:p>
          <a:p>
            <a:pPr marL="1657350" lvl="3" indent="-285750">
              <a:buFont typeface="Arial" panose="020B0604020202020204" pitchFamily="34" charset="0"/>
              <a:buChar char="•"/>
            </a:pPr>
            <a:r>
              <a:rPr lang="nl-NL" sz="1600" dirty="0" err="1">
                <a:solidFill>
                  <a:schemeClr val="accent6">
                    <a:lumMod val="75000"/>
                  </a:schemeClr>
                </a:solidFill>
              </a:rPr>
              <a:t>nl.amsterdam.erfpacht.overdracht</a:t>
            </a:r>
            <a:r>
              <a:rPr lang="nl-NL" sz="1600" dirty="0">
                <a:solidFill>
                  <a:schemeClr val="accent6">
                    <a:lumMod val="75000"/>
                  </a:schemeClr>
                </a:solidFill>
              </a:rPr>
              <a:t> zou wellicht wel handig kunnen zijn (aangenomen dat Amsterdam daarvoor eigen regelgeving heeft. Merk op dat Amsterdam hier niet gebruikt wordt als organisatie maar als juridische afbakening – ‘de regelgeving van Amsterdam’)</a:t>
            </a:r>
          </a:p>
          <a:p>
            <a:pPr marL="742950" lvl="1" indent="-285750">
              <a:buFont typeface="Arial" panose="020B0604020202020204" pitchFamily="34" charset="0"/>
              <a:buChar char="•"/>
            </a:pPr>
            <a:r>
              <a:rPr lang="nl-NL" sz="1600" dirty="0">
                <a:solidFill>
                  <a:schemeClr val="accent6">
                    <a:lumMod val="75000"/>
                  </a:schemeClr>
                </a:solidFill>
              </a:rPr>
              <a:t>Vermijden</a:t>
            </a:r>
          </a:p>
          <a:p>
            <a:pPr marL="1200150" lvl="2" indent="-285750">
              <a:buFont typeface="Arial" panose="020B0604020202020204" pitchFamily="34" charset="0"/>
              <a:buChar char="•"/>
            </a:pPr>
            <a:r>
              <a:rPr lang="nl-NL" sz="1600" dirty="0">
                <a:solidFill>
                  <a:schemeClr val="accent6">
                    <a:lumMod val="75000"/>
                  </a:schemeClr>
                </a:solidFill>
              </a:rPr>
              <a:t>Namen van organisaties</a:t>
            </a:r>
          </a:p>
          <a:p>
            <a:pPr marL="1657350" lvl="3" indent="-285750">
              <a:buFont typeface="Arial" panose="020B0604020202020204" pitchFamily="34" charset="0"/>
              <a:buChar char="•"/>
            </a:pPr>
            <a:r>
              <a:rPr lang="nl-NL" sz="1600" dirty="0" err="1">
                <a:solidFill>
                  <a:schemeClr val="accent6">
                    <a:lumMod val="75000"/>
                  </a:schemeClr>
                </a:solidFill>
              </a:rPr>
              <a:t>nl.rvig.verhuizing</a:t>
            </a:r>
            <a:r>
              <a:rPr lang="nl-NL" sz="1600" dirty="0">
                <a:solidFill>
                  <a:schemeClr val="accent6">
                    <a:lumMod val="75000"/>
                  </a:schemeClr>
                </a:solidFill>
              </a:rPr>
              <a:t> of </a:t>
            </a:r>
            <a:r>
              <a:rPr lang="nl-NL" sz="1600" dirty="0" err="1">
                <a:solidFill>
                  <a:schemeClr val="accent6">
                    <a:lumMod val="75000"/>
                  </a:schemeClr>
                </a:solidFill>
              </a:rPr>
              <a:t>nl.bzk.verhuizing</a:t>
            </a:r>
            <a:endParaRPr lang="nl-NL" sz="1600" dirty="0">
              <a:solidFill>
                <a:schemeClr val="tx1"/>
              </a:solidFill>
            </a:endParaRPr>
          </a:p>
          <a:p>
            <a:pPr marL="285750" indent="-285750">
              <a:buFontTx/>
              <a:buChar char="-"/>
            </a:pPr>
            <a:endParaRPr lang="nl-NL" sz="1600" dirty="0">
              <a:solidFill>
                <a:schemeClr val="tx1"/>
              </a:solidFill>
            </a:endParaRPr>
          </a:p>
        </p:txBody>
      </p:sp>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7" y="64929"/>
            <a:ext cx="7627719" cy="633798"/>
          </a:xfrm>
        </p:spPr>
        <p:txBody>
          <a:bodyPr>
            <a:normAutofit/>
          </a:bodyPr>
          <a:lstStyle/>
          <a:p>
            <a:r>
              <a:rPr lang="nl-NL" sz="2800" dirty="0"/>
              <a:t>Type – Format</a:t>
            </a:r>
            <a:endParaRPr lang="nl-NL" sz="2800" dirty="0">
              <a:solidFill>
                <a:schemeClr val="accent2">
                  <a:lumMod val="75000"/>
                </a:schemeClr>
              </a:solidFill>
            </a:endParaRPr>
          </a:p>
        </p:txBody>
      </p:sp>
      <p:sp>
        <p:nvSpPr>
          <p:cNvPr id="4" name="Rectangle 3">
            <a:extLst>
              <a:ext uri="{FF2B5EF4-FFF2-40B4-BE49-F238E27FC236}">
                <a16:creationId xmlns:a16="http://schemas.microsoft.com/office/drawing/2014/main" id="{E4D36255-B8B2-0544-B4B1-1E296A59B7FA}"/>
              </a:ext>
            </a:extLst>
          </p:cNvPr>
          <p:cNvSpPr/>
          <p:nvPr/>
        </p:nvSpPr>
        <p:spPr>
          <a:xfrm>
            <a:off x="11553667" y="64929"/>
            <a:ext cx="583096" cy="58042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51808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xEl>
                                              <p:pRg st="13" end="1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
                                            <p:txEl>
                                              <p:pRg st="14" end="1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
                                            <p:txEl>
                                              <p:pRg st="15" end="15"/>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4">
            <a:extLst>
              <a:ext uri="{FF2B5EF4-FFF2-40B4-BE49-F238E27FC236}">
                <a16:creationId xmlns:a16="http://schemas.microsoft.com/office/drawing/2014/main" id="{B280548D-7DE7-C146-A1ED-F1DFA123F3C4}"/>
              </a:ext>
            </a:extLst>
          </p:cNvPr>
          <p:cNvSpPr/>
          <p:nvPr/>
        </p:nvSpPr>
        <p:spPr>
          <a:xfrm>
            <a:off x="233757" y="698727"/>
            <a:ext cx="11680944" cy="56853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285750" indent="-285750">
              <a:buFont typeface="Arial" panose="020B0604020202020204" pitchFamily="34" charset="0"/>
              <a:buChar char="•"/>
            </a:pPr>
            <a:r>
              <a:rPr lang="nl-NL" sz="1600" dirty="0">
                <a:solidFill>
                  <a:schemeClr val="accent6">
                    <a:lumMod val="75000"/>
                  </a:schemeClr>
                </a:solidFill>
              </a:rPr>
              <a:t>Indien er binnen een domein behoefte is aan subtypering dan worden deze subtypen als achtervoegsel toegevoegd aan het type.</a:t>
            </a:r>
          </a:p>
          <a:p>
            <a:pPr marL="742950" lvl="1" indent="-285750">
              <a:buFont typeface="Arial" panose="020B0604020202020204" pitchFamily="34" charset="0"/>
              <a:buChar char="•"/>
            </a:pPr>
            <a:r>
              <a:rPr lang="nl-NL" sz="1600" dirty="0" err="1">
                <a:solidFill>
                  <a:schemeClr val="accent6">
                    <a:lumMod val="75000"/>
                  </a:schemeClr>
                </a:solidFill>
              </a:rPr>
              <a:t>nl.brp.verhuizing.binnengemeentelijk</a:t>
            </a:r>
            <a:endParaRPr lang="nl-NL" sz="1600" dirty="0">
              <a:solidFill>
                <a:schemeClr val="accent6">
                  <a:lumMod val="75000"/>
                </a:schemeClr>
              </a:solidFill>
            </a:endParaRPr>
          </a:p>
          <a:p>
            <a:endParaRPr lang="nl-NL" sz="1600" dirty="0">
              <a:solidFill>
                <a:schemeClr val="tx1"/>
              </a:solidFill>
            </a:endParaRPr>
          </a:p>
          <a:p>
            <a:pPr marL="285750" indent="-285750">
              <a:buFontTx/>
              <a:buChar char="-"/>
            </a:pPr>
            <a:endParaRPr lang="nl-NL" sz="1600" dirty="0">
              <a:solidFill>
                <a:schemeClr val="tx1"/>
              </a:solidFill>
            </a:endParaRPr>
          </a:p>
        </p:txBody>
      </p:sp>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7" y="64929"/>
            <a:ext cx="7627719" cy="633798"/>
          </a:xfrm>
        </p:spPr>
        <p:txBody>
          <a:bodyPr>
            <a:normAutofit/>
          </a:bodyPr>
          <a:lstStyle/>
          <a:p>
            <a:r>
              <a:rPr lang="nl-NL" sz="2800" dirty="0"/>
              <a:t>Type – Subtypering</a:t>
            </a:r>
            <a:endParaRPr lang="nl-NL" sz="2800" dirty="0">
              <a:solidFill>
                <a:schemeClr val="accent2">
                  <a:lumMod val="75000"/>
                </a:schemeClr>
              </a:solidFill>
            </a:endParaRPr>
          </a:p>
        </p:txBody>
      </p:sp>
      <p:sp>
        <p:nvSpPr>
          <p:cNvPr id="4" name="Rectangle 3">
            <a:extLst>
              <a:ext uri="{FF2B5EF4-FFF2-40B4-BE49-F238E27FC236}">
                <a16:creationId xmlns:a16="http://schemas.microsoft.com/office/drawing/2014/main" id="{E4D36255-B8B2-0544-B4B1-1E296A59B7FA}"/>
              </a:ext>
            </a:extLst>
          </p:cNvPr>
          <p:cNvSpPr/>
          <p:nvPr/>
        </p:nvSpPr>
        <p:spPr>
          <a:xfrm>
            <a:off x="11553667" y="64929"/>
            <a:ext cx="583096" cy="58042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93997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9FE878-6B0A-44C1-AB2E-2A34101E5DDD}"/>
              </a:ext>
            </a:extLst>
          </p:cNvPr>
          <p:cNvSpPr>
            <a:spLocks noGrp="1"/>
          </p:cNvSpPr>
          <p:nvPr>
            <p:ph type="title"/>
          </p:nvPr>
        </p:nvSpPr>
        <p:spPr/>
        <p:txBody>
          <a:bodyPr/>
          <a:lstStyle/>
          <a:p>
            <a:r>
              <a:rPr lang="nl-NL"/>
              <a:t>Agenda</a:t>
            </a:r>
          </a:p>
        </p:txBody>
      </p:sp>
      <p:sp>
        <p:nvSpPr>
          <p:cNvPr id="3" name="Tijdelijke aanduiding voor inhoud 2">
            <a:extLst>
              <a:ext uri="{FF2B5EF4-FFF2-40B4-BE49-F238E27FC236}">
                <a16:creationId xmlns:a16="http://schemas.microsoft.com/office/drawing/2014/main" id="{B5B6DABD-4F1D-4D60-A530-598FE643A5CC}"/>
              </a:ext>
            </a:extLst>
          </p:cNvPr>
          <p:cNvSpPr>
            <a:spLocks noGrp="1"/>
          </p:cNvSpPr>
          <p:nvPr>
            <p:ph idx="1"/>
          </p:nvPr>
        </p:nvSpPr>
        <p:spPr/>
        <p:txBody>
          <a:bodyPr vert="horz" lIns="91440" tIns="45720" rIns="91440" bIns="45720" rtlCol="0" anchor="t">
            <a:normAutofit lnSpcReduction="10000"/>
          </a:bodyPr>
          <a:lstStyle/>
          <a:p>
            <a:pPr marL="514350" indent="-514350">
              <a:lnSpc>
                <a:spcPct val="150000"/>
              </a:lnSpc>
              <a:buFont typeface="+mj-lt"/>
              <a:buAutoNum type="arabicPeriod"/>
            </a:pPr>
            <a:endParaRPr lang="nl-NL" dirty="0">
              <a:cs typeface="Calibri" panose="020F0502020204030204"/>
            </a:endParaRPr>
          </a:p>
          <a:p>
            <a:pPr marL="514350" indent="-514350">
              <a:lnSpc>
                <a:spcPct val="150000"/>
              </a:lnSpc>
              <a:buFont typeface="+mj-lt"/>
              <a:buAutoNum type="arabicPeriod"/>
            </a:pPr>
            <a:r>
              <a:rPr lang="nl-NL" dirty="0">
                <a:cs typeface="Calibri" panose="020F0502020204030204"/>
              </a:rPr>
              <a:t>Samenvatting besluiten vorige werkgroep</a:t>
            </a:r>
          </a:p>
          <a:p>
            <a:pPr marL="514350" indent="-514350">
              <a:lnSpc>
                <a:spcPct val="150000"/>
              </a:lnSpc>
              <a:buFont typeface="+mj-lt"/>
              <a:buAutoNum type="arabicPeriod"/>
            </a:pPr>
            <a:r>
              <a:rPr lang="nl-NL" dirty="0">
                <a:cs typeface="Calibri" panose="020F0502020204030204"/>
              </a:rPr>
              <a:t>Terminologie</a:t>
            </a:r>
          </a:p>
          <a:p>
            <a:pPr marL="514350" indent="-514350">
              <a:lnSpc>
                <a:spcPct val="150000"/>
              </a:lnSpc>
              <a:buFont typeface="+mj-lt"/>
              <a:buAutoNum type="arabicPeriod"/>
            </a:pPr>
            <a:r>
              <a:rPr lang="nl-NL" dirty="0" err="1">
                <a:cs typeface="Calibri" panose="020F0502020204030204"/>
              </a:rPr>
              <a:t>CloudEvents</a:t>
            </a:r>
            <a:r>
              <a:rPr lang="nl-NL" dirty="0">
                <a:cs typeface="Calibri" panose="020F0502020204030204"/>
              </a:rPr>
              <a:t> API voor push-</a:t>
            </a:r>
            <a:r>
              <a:rPr lang="nl-NL" dirty="0" err="1">
                <a:cs typeface="Calibri" panose="020F0502020204030204"/>
              </a:rPr>
              <a:t>style</a:t>
            </a:r>
            <a:r>
              <a:rPr lang="nl-NL" dirty="0">
                <a:cs typeface="Calibri" panose="020F0502020204030204"/>
              </a:rPr>
              <a:t> abonneren </a:t>
            </a:r>
          </a:p>
          <a:p>
            <a:pPr marL="514350" indent="-514350">
              <a:lnSpc>
                <a:spcPct val="150000"/>
              </a:lnSpc>
              <a:buFont typeface="+mj-lt"/>
              <a:buAutoNum type="arabicPeriod"/>
            </a:pPr>
            <a:r>
              <a:rPr lang="nl-NL" dirty="0" err="1">
                <a:cs typeface="Calibri" panose="020F0502020204030204"/>
              </a:rPr>
              <a:t>CloudEvents</a:t>
            </a:r>
            <a:r>
              <a:rPr lang="nl-NL" dirty="0">
                <a:cs typeface="Calibri" panose="020F0502020204030204"/>
              </a:rPr>
              <a:t> standaard voor push-</a:t>
            </a:r>
            <a:r>
              <a:rPr lang="nl-NL" dirty="0" err="1">
                <a:cs typeface="Calibri" panose="020F0502020204030204"/>
              </a:rPr>
              <a:t>style</a:t>
            </a:r>
            <a:r>
              <a:rPr lang="nl-NL" dirty="0">
                <a:cs typeface="Calibri" panose="020F0502020204030204"/>
              </a:rPr>
              <a:t> filteren</a:t>
            </a:r>
          </a:p>
          <a:p>
            <a:pPr marL="514350" indent="-514350">
              <a:lnSpc>
                <a:spcPct val="150000"/>
              </a:lnSpc>
              <a:buFont typeface="+mj-lt"/>
              <a:buAutoNum type="arabicPeriod"/>
            </a:pPr>
            <a:r>
              <a:rPr lang="nl-NL" dirty="0">
                <a:cs typeface="Calibri" panose="020F0502020204030204"/>
              </a:rPr>
              <a:t>Gevolgen voor events berichtformaat</a:t>
            </a:r>
          </a:p>
          <a:p>
            <a:pPr marL="514350" indent="-514350">
              <a:lnSpc>
                <a:spcPct val="150000"/>
              </a:lnSpc>
              <a:buFont typeface="+mj-lt"/>
              <a:buAutoNum type="arabicPeriod"/>
            </a:pPr>
            <a:r>
              <a:rPr lang="nl-NL" dirty="0">
                <a:cs typeface="Calibri" panose="020F0502020204030204"/>
              </a:rPr>
              <a:t>Vervolg</a:t>
            </a:r>
          </a:p>
          <a:p>
            <a:pPr marL="514350" indent="-514350">
              <a:lnSpc>
                <a:spcPct val="150000"/>
              </a:lnSpc>
              <a:buFont typeface="+mj-lt"/>
              <a:buAutoNum type="arabicPeriod"/>
            </a:pPr>
            <a:endParaRPr lang="nl-NL" dirty="0">
              <a:cs typeface="Calibri" panose="020F0502020204030204"/>
            </a:endParaRPr>
          </a:p>
          <a:p>
            <a:pPr marL="514350" indent="-514350">
              <a:lnSpc>
                <a:spcPct val="150000"/>
              </a:lnSpc>
              <a:buFont typeface="+mj-lt"/>
              <a:buAutoNum type="arabicPeriod"/>
            </a:pPr>
            <a:endParaRPr lang="nl-NL" dirty="0">
              <a:cs typeface="Calibri" panose="020F0502020204030204"/>
            </a:endParaRPr>
          </a:p>
        </p:txBody>
      </p:sp>
    </p:spTree>
    <p:extLst>
      <p:ext uri="{BB962C8B-B14F-4D97-AF65-F5344CB8AC3E}">
        <p14:creationId xmlns:p14="http://schemas.microsoft.com/office/powerpoint/2010/main" val="716239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8" y="64929"/>
            <a:ext cx="5438274" cy="633798"/>
          </a:xfrm>
        </p:spPr>
        <p:txBody>
          <a:bodyPr>
            <a:normAutofit/>
          </a:bodyPr>
          <a:lstStyle/>
          <a:p>
            <a:r>
              <a:rPr lang="nl-NL" sz="2800" dirty="0" err="1"/>
              <a:t>Datacontenttype</a:t>
            </a:r>
            <a:endParaRPr lang="nl-NL" sz="2800" dirty="0"/>
          </a:p>
        </p:txBody>
      </p:sp>
      <p:graphicFrame>
        <p:nvGraphicFramePr>
          <p:cNvPr id="5" name="Tabel 5">
            <a:extLst>
              <a:ext uri="{FF2B5EF4-FFF2-40B4-BE49-F238E27FC236}">
                <a16:creationId xmlns:a16="http://schemas.microsoft.com/office/drawing/2014/main" id="{0AAB35E6-9408-4F44-992E-1AA26B743C47}"/>
              </a:ext>
            </a:extLst>
          </p:cNvPr>
          <p:cNvGraphicFramePr>
            <a:graphicFrameLocks noGrp="1"/>
          </p:cNvGraphicFramePr>
          <p:nvPr>
            <p:ph idx="4294967295"/>
            <p:extLst>
              <p:ext uri="{D42A27DB-BD31-4B8C-83A1-F6EECF244321}">
                <p14:modId xmlns:p14="http://schemas.microsoft.com/office/powerpoint/2010/main" val="2908144025"/>
              </p:ext>
            </p:extLst>
          </p:nvPr>
        </p:nvGraphicFramePr>
        <p:xfrm>
          <a:off x="233757" y="698728"/>
          <a:ext cx="11680944" cy="5863356"/>
        </p:xfrm>
        <a:graphic>
          <a:graphicData uri="http://schemas.openxmlformats.org/drawingml/2006/table">
            <a:tbl>
              <a:tblPr firstRow="1" bandRow="1">
                <a:tableStyleId>{7DF18680-E054-41AD-8BC1-D1AEF772440D}</a:tableStyleId>
              </a:tblPr>
              <a:tblGrid>
                <a:gridCol w="990026">
                  <a:extLst>
                    <a:ext uri="{9D8B030D-6E8A-4147-A177-3AD203B41FA5}">
                      <a16:colId xmlns:a16="http://schemas.microsoft.com/office/drawing/2014/main" val="4242099859"/>
                    </a:ext>
                  </a:extLst>
                </a:gridCol>
                <a:gridCol w="5345459">
                  <a:extLst>
                    <a:ext uri="{9D8B030D-6E8A-4147-A177-3AD203B41FA5}">
                      <a16:colId xmlns:a16="http://schemas.microsoft.com/office/drawing/2014/main" val="3729729690"/>
                    </a:ext>
                  </a:extLst>
                </a:gridCol>
                <a:gridCol w="5345459">
                  <a:extLst>
                    <a:ext uri="{9D8B030D-6E8A-4147-A177-3AD203B41FA5}">
                      <a16:colId xmlns:a16="http://schemas.microsoft.com/office/drawing/2014/main" val="2247335373"/>
                    </a:ext>
                  </a:extLst>
                </a:gridCol>
              </a:tblGrid>
              <a:tr h="347962">
                <a:tc>
                  <a:txBody>
                    <a:bodyPr/>
                    <a:lstStyle/>
                    <a:p>
                      <a:endParaRPr lang="en-US" sz="1200" noProof="0"/>
                    </a:p>
                  </a:txBody>
                  <a:tcPr/>
                </a:tc>
                <a:tc>
                  <a:txBody>
                    <a:bodyPr/>
                    <a:lstStyle/>
                    <a:p>
                      <a:r>
                        <a:rPr lang="en-US" sz="1200" noProof="0"/>
                        <a:t>Cloud events specification v1.0.1</a:t>
                      </a:r>
                    </a:p>
                  </a:txBody>
                  <a:tcPr/>
                </a:tc>
                <a:tc>
                  <a:txBody>
                    <a:bodyPr/>
                    <a:lstStyle/>
                    <a:p>
                      <a:r>
                        <a:rPr lang="en-US" sz="1200" noProof="0"/>
                        <a:t>Changes</a:t>
                      </a:r>
                    </a:p>
                  </a:txBody>
                  <a:tcPr/>
                </a:tc>
                <a:extLst>
                  <a:ext uri="{0D108BD9-81ED-4DB2-BD59-A6C34878D82A}">
                    <a16:rowId xmlns:a16="http://schemas.microsoft.com/office/drawing/2014/main" val="327938827"/>
                  </a:ext>
                </a:extLst>
              </a:tr>
              <a:tr h="257411">
                <a:tc>
                  <a:txBody>
                    <a:bodyPr/>
                    <a:lstStyle/>
                    <a:p>
                      <a:r>
                        <a:rPr lang="en-US" sz="1200" b="1" noProof="0"/>
                        <a:t>Part of</a:t>
                      </a:r>
                    </a:p>
                  </a:txBody>
                  <a:tcPr/>
                </a:tc>
                <a:tc>
                  <a:txBody>
                    <a:bodyPr/>
                    <a:lstStyle/>
                    <a:p>
                      <a:r>
                        <a:rPr lang="en-US" sz="1200" noProof="0"/>
                        <a:t>Cloud events OPTIONAL Attributes</a:t>
                      </a:r>
                    </a:p>
                  </a:txBody>
                  <a:tcPr/>
                </a:tc>
                <a:tc>
                  <a:txBody>
                    <a:bodyPr/>
                    <a:lstStyle/>
                    <a:p>
                      <a:endParaRPr lang="en-US" sz="1200" noProof="0"/>
                    </a:p>
                  </a:txBody>
                  <a:tcPr/>
                </a:tc>
                <a:extLst>
                  <a:ext uri="{0D108BD9-81ED-4DB2-BD59-A6C34878D82A}">
                    <a16:rowId xmlns:a16="http://schemas.microsoft.com/office/drawing/2014/main" val="353746597"/>
                  </a:ext>
                </a:extLst>
              </a:tr>
              <a:tr h="257411">
                <a:tc>
                  <a:txBody>
                    <a:bodyPr/>
                    <a:lstStyle/>
                    <a:p>
                      <a:r>
                        <a:rPr lang="en-US" sz="1200" b="1" noProof="0"/>
                        <a:t>Name</a:t>
                      </a:r>
                    </a:p>
                  </a:txBody>
                  <a:tcPr/>
                </a:tc>
                <a:tc>
                  <a:txBody>
                    <a:bodyPr/>
                    <a:lstStyle/>
                    <a:p>
                      <a:r>
                        <a:rPr lang="en-US" sz="1200" noProof="0" err="1"/>
                        <a:t>datacontenttype</a:t>
                      </a:r>
                      <a:endParaRPr lang="en-US" sz="1200" noProof="0"/>
                    </a:p>
                  </a:txBody>
                  <a:tcPr/>
                </a:tc>
                <a:tc>
                  <a:txBody>
                    <a:bodyPr/>
                    <a:lstStyle/>
                    <a:p>
                      <a:endParaRPr lang="en-US" sz="1200" noProof="0"/>
                    </a:p>
                  </a:txBody>
                  <a:tcPr/>
                </a:tc>
                <a:extLst>
                  <a:ext uri="{0D108BD9-81ED-4DB2-BD59-A6C34878D82A}">
                    <a16:rowId xmlns:a16="http://schemas.microsoft.com/office/drawing/2014/main" val="2231322288"/>
                  </a:ext>
                </a:extLst>
              </a:tr>
              <a:tr h="257411">
                <a:tc>
                  <a:txBody>
                    <a:bodyPr/>
                    <a:lstStyle/>
                    <a:p>
                      <a:r>
                        <a:rPr lang="en-US" sz="1200" b="1" noProof="0"/>
                        <a:t>Type</a:t>
                      </a:r>
                    </a:p>
                  </a:txBody>
                  <a:tcPr/>
                </a:tc>
                <a:tc>
                  <a:txBody>
                    <a:bodyPr/>
                    <a:lstStyle/>
                    <a:p>
                      <a:r>
                        <a:rPr lang="en-US" sz="1200" noProof="0" dirty="0"/>
                        <a:t>String (</a:t>
                      </a:r>
                      <a:r>
                        <a:rPr lang="nl-NL" sz="1200" dirty="0"/>
                        <a:t>per </a:t>
                      </a:r>
                      <a:r>
                        <a:rPr lang="nl-NL" sz="1200" dirty="0">
                          <a:hlinkClick r:id="rId2"/>
                        </a:rPr>
                        <a:t>RFC 2046</a:t>
                      </a:r>
                      <a:r>
                        <a:rPr lang="nl-NL" sz="1200" dirty="0"/>
                        <a:t>)</a:t>
                      </a:r>
                      <a:endParaRPr lang="en-US" sz="1200" noProof="0" dirty="0"/>
                    </a:p>
                  </a:txBody>
                  <a:tcPr/>
                </a:tc>
                <a:tc>
                  <a:txBody>
                    <a:bodyPr/>
                    <a:lstStyle/>
                    <a:p>
                      <a:endParaRPr lang="en-US" sz="1200" noProof="0"/>
                    </a:p>
                  </a:txBody>
                  <a:tcPr/>
                </a:tc>
                <a:extLst>
                  <a:ext uri="{0D108BD9-81ED-4DB2-BD59-A6C34878D82A}">
                    <a16:rowId xmlns:a16="http://schemas.microsoft.com/office/drawing/2014/main" val="3776963675"/>
                  </a:ext>
                </a:extLst>
              </a:tr>
              <a:tr h="3517944">
                <a:tc>
                  <a:txBody>
                    <a:bodyPr/>
                    <a:lstStyle/>
                    <a:p>
                      <a:r>
                        <a:rPr lang="en-US" sz="1200" b="1" noProof="0"/>
                        <a:t>Description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solidFill>
                            <a:schemeClr val="tx1"/>
                          </a:solidFill>
                        </a:rPr>
                        <a:t>Content type of data value. This attribute enables data to carry any type of content, whereby format and encoding might differ from that of the chosen event format. For example, an event rendered using the JSON envelope format might carry an XML payload in data, and the consumer is informed by this attribute being set to "application/xml". The rules for how data content is rendered for different </a:t>
                      </a:r>
                      <a:r>
                        <a:rPr lang="en-US" sz="1200" noProof="0" dirty="0" err="1">
                          <a:solidFill>
                            <a:schemeClr val="tx1"/>
                          </a:solidFill>
                        </a:rPr>
                        <a:t>datacontenttype</a:t>
                      </a:r>
                      <a:r>
                        <a:rPr lang="en-US" sz="1200" noProof="0" dirty="0">
                          <a:solidFill>
                            <a:schemeClr val="tx1"/>
                          </a:solidFill>
                        </a:rPr>
                        <a:t> values are defined in the event format specifications; for example, the JSON event format defines the relationship in section 3.1.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solidFill>
                            <a:schemeClr val="tx1"/>
                          </a:solidFill>
                        </a:rPr>
                        <a:t>For some binary mode protocol bindings, this field is directly mapped to the respective protocol's content-type metadata property. Normative rules for the binary mode and the content-type metadata mapping can be found in the respective protocol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solidFill>
                            <a:schemeClr val="tx1"/>
                          </a:solidFill>
                        </a:rPr>
                        <a:t>In some event formats the </a:t>
                      </a:r>
                      <a:r>
                        <a:rPr lang="en-US" sz="1200" noProof="0" dirty="0" err="1">
                          <a:solidFill>
                            <a:schemeClr val="tx1"/>
                          </a:solidFill>
                        </a:rPr>
                        <a:t>datacontenttype</a:t>
                      </a:r>
                      <a:r>
                        <a:rPr lang="en-US" sz="1200" noProof="0" dirty="0">
                          <a:solidFill>
                            <a:schemeClr val="tx1"/>
                          </a:solidFill>
                        </a:rPr>
                        <a:t> attribute MAY be omitted. For example, if a JSON format event has no </a:t>
                      </a:r>
                      <a:r>
                        <a:rPr lang="en-US" sz="1200" noProof="0" dirty="0" err="1">
                          <a:solidFill>
                            <a:schemeClr val="tx1"/>
                          </a:solidFill>
                        </a:rPr>
                        <a:t>datacontenttype</a:t>
                      </a:r>
                      <a:r>
                        <a:rPr lang="en-US" sz="1200" noProof="0" dirty="0">
                          <a:solidFill>
                            <a:schemeClr val="tx1"/>
                          </a:solidFill>
                        </a:rPr>
                        <a:t> attribute, then it is implied that the data is a JSON value conforming to the "application/json" media type. In other words: a JSON-format event with no </a:t>
                      </a:r>
                      <a:r>
                        <a:rPr lang="en-US" sz="1200" noProof="0" dirty="0" err="1">
                          <a:solidFill>
                            <a:schemeClr val="tx1"/>
                          </a:solidFill>
                        </a:rPr>
                        <a:t>datacontenttype</a:t>
                      </a:r>
                      <a:r>
                        <a:rPr lang="en-US" sz="1200" noProof="0" dirty="0">
                          <a:solidFill>
                            <a:schemeClr val="tx1"/>
                          </a:solidFill>
                        </a:rPr>
                        <a:t> is exactly equivalent to one with </a:t>
                      </a:r>
                      <a:r>
                        <a:rPr lang="en-US" sz="1200" noProof="0" dirty="0" err="1">
                          <a:solidFill>
                            <a:schemeClr val="tx1"/>
                          </a:solidFill>
                        </a:rPr>
                        <a:t>datacontenttype</a:t>
                      </a:r>
                      <a:r>
                        <a:rPr lang="en-US" sz="1200" noProof="0" dirty="0">
                          <a:solidFill>
                            <a:schemeClr val="tx1"/>
                          </a:solidFill>
                        </a:rPr>
                        <a:t>="application/json".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solidFill>
                            <a:schemeClr val="tx1"/>
                          </a:solidFill>
                        </a:rPr>
                        <a:t>When translating an event message with no </a:t>
                      </a:r>
                      <a:r>
                        <a:rPr lang="en-US" sz="1200" noProof="0" dirty="0" err="1">
                          <a:solidFill>
                            <a:schemeClr val="tx1"/>
                          </a:solidFill>
                        </a:rPr>
                        <a:t>datacontenttype</a:t>
                      </a:r>
                      <a:r>
                        <a:rPr lang="en-US" sz="1200" noProof="0" dirty="0">
                          <a:solidFill>
                            <a:schemeClr val="tx1"/>
                          </a:solidFill>
                        </a:rPr>
                        <a:t> attribute to a different format or protocol binding, the target </a:t>
                      </a:r>
                      <a:r>
                        <a:rPr lang="en-US" sz="1200" noProof="0" dirty="0" err="1">
                          <a:solidFill>
                            <a:schemeClr val="tx1"/>
                          </a:solidFill>
                        </a:rPr>
                        <a:t>datacontenttype</a:t>
                      </a:r>
                      <a:r>
                        <a:rPr lang="en-US" sz="1200" noProof="0" dirty="0">
                          <a:solidFill>
                            <a:schemeClr val="tx1"/>
                          </a:solidFill>
                        </a:rPr>
                        <a:t> SHOULD be set explicitly to the implied </a:t>
                      </a:r>
                      <a:r>
                        <a:rPr lang="en-US" sz="1200" noProof="0" dirty="0" err="1">
                          <a:solidFill>
                            <a:schemeClr val="tx1"/>
                          </a:solidFill>
                        </a:rPr>
                        <a:t>datacontenttype</a:t>
                      </a:r>
                      <a:r>
                        <a:rPr lang="en-US" sz="1200" noProof="0" dirty="0">
                          <a:solidFill>
                            <a:schemeClr val="tx1"/>
                          </a:solidFill>
                        </a:rPr>
                        <a:t> of the source.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strike="sngStrike" noProof="0" dirty="0">
                        <a:solidFill>
                          <a:srgbClr val="C00000"/>
                        </a:solidFill>
                      </a:endParaRPr>
                    </a:p>
                  </a:txBody>
                  <a:tcPr/>
                </a:tc>
                <a:extLst>
                  <a:ext uri="{0D108BD9-81ED-4DB2-BD59-A6C34878D82A}">
                    <a16:rowId xmlns:a16="http://schemas.microsoft.com/office/drawing/2014/main" val="798247423"/>
                  </a:ext>
                </a:extLst>
              </a:tr>
              <a:tr h="438351">
                <a:tc>
                  <a:txBody>
                    <a:bodyPr/>
                    <a:lstStyle/>
                    <a:p>
                      <a:r>
                        <a:rPr lang="en-US" sz="1200" b="1" noProof="0"/>
                        <a:t>Constraints</a:t>
                      </a:r>
                    </a:p>
                  </a:txBody>
                  <a:tcPr/>
                </a:tc>
                <a:tc>
                  <a:txBody>
                    <a:bodyPr/>
                    <a:lstStyle/>
                    <a:p>
                      <a:pPr marL="171450" indent="-171450">
                        <a:buFont typeface="Arial" panose="020B0604020202020204" pitchFamily="34" charset="0"/>
                        <a:buChar char="•"/>
                      </a:pPr>
                      <a:r>
                        <a:rPr lang="en-US" sz="1200" noProof="0"/>
                        <a:t>OPTIONAL</a:t>
                      </a:r>
                    </a:p>
                    <a:p>
                      <a:pPr marL="171450" indent="-171450">
                        <a:buFont typeface="Arial" panose="020B0604020202020204" pitchFamily="34" charset="0"/>
                        <a:buChar char="•"/>
                      </a:pPr>
                      <a:r>
                        <a:rPr lang="en-US" sz="1200" noProof="0"/>
                        <a:t>If present, MUST adhere to the format specified in RFC 2046</a:t>
                      </a:r>
                    </a:p>
                  </a:txBody>
                  <a:tcPr/>
                </a:tc>
                <a:tc>
                  <a:txBody>
                    <a:bodyPr/>
                    <a:lstStyle/>
                    <a:p>
                      <a:endParaRPr lang="en-US" sz="1200" noProof="0" dirty="0"/>
                    </a:p>
                  </a:txBody>
                  <a:tcPr/>
                </a:tc>
                <a:extLst>
                  <a:ext uri="{0D108BD9-81ED-4DB2-BD59-A6C34878D82A}">
                    <a16:rowId xmlns:a16="http://schemas.microsoft.com/office/drawing/2014/main" val="530474308"/>
                  </a:ext>
                </a:extLst>
              </a:tr>
              <a:tr h="486194">
                <a:tc>
                  <a:txBody>
                    <a:bodyPr/>
                    <a:lstStyle/>
                    <a:p>
                      <a:r>
                        <a:rPr lang="en-US" sz="1200" b="1" noProof="0"/>
                        <a:t>Examples</a:t>
                      </a:r>
                    </a:p>
                  </a:txBody>
                  <a:tcPr/>
                </a:tc>
                <a:tc>
                  <a:txBody>
                    <a:bodyPr/>
                    <a:lstStyle/>
                    <a:p>
                      <a:pPr marL="0" indent="0">
                        <a:buFont typeface="Arial" panose="020B0604020202020204" pitchFamily="34" charset="0"/>
                        <a:buNone/>
                      </a:pPr>
                      <a:r>
                        <a:rPr lang="en-US" sz="1200"/>
                        <a:t>For Media Type examples see </a:t>
                      </a:r>
                      <a:r>
                        <a:rPr lang="en-US" sz="1200">
                          <a:hlinkClick r:id="rId3"/>
                        </a:rPr>
                        <a:t>IANA Media Types</a:t>
                      </a:r>
                      <a:endParaRPr lang="en-US" sz="1200" noProof="0"/>
                    </a:p>
                  </a:txBody>
                  <a:tcPr/>
                </a:tc>
                <a:tc>
                  <a:txBody>
                    <a:bodyPr/>
                    <a:lstStyle/>
                    <a:p>
                      <a:endParaRPr lang="en-US" sz="1200" noProof="0" dirty="0"/>
                    </a:p>
                  </a:txBody>
                  <a:tcPr/>
                </a:tc>
                <a:extLst>
                  <a:ext uri="{0D108BD9-81ED-4DB2-BD59-A6C34878D82A}">
                    <a16:rowId xmlns:a16="http://schemas.microsoft.com/office/drawing/2014/main" val="1695907753"/>
                  </a:ext>
                </a:extLst>
              </a:tr>
            </a:tbl>
          </a:graphicData>
        </a:graphic>
      </p:graphicFrame>
      <p:sp>
        <p:nvSpPr>
          <p:cNvPr id="4" name="Cloud Callout 3">
            <a:extLst>
              <a:ext uri="{FF2B5EF4-FFF2-40B4-BE49-F238E27FC236}">
                <a16:creationId xmlns:a16="http://schemas.microsoft.com/office/drawing/2014/main" id="{430A937F-450C-7842-84DF-115A25AF2E71}"/>
              </a:ext>
            </a:extLst>
          </p:cNvPr>
          <p:cNvSpPr/>
          <p:nvPr/>
        </p:nvSpPr>
        <p:spPr>
          <a:xfrm>
            <a:off x="7260021" y="1956479"/>
            <a:ext cx="4163487" cy="1673927"/>
          </a:xfrm>
          <a:prstGeom prst="cloudCallout">
            <a:avLst>
              <a:gd name="adj1" fmla="val -56152"/>
              <a:gd name="adj2" fmla="val 3480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accent2">
                    <a:lumMod val="75000"/>
                  </a:schemeClr>
                </a:solidFill>
              </a:rPr>
              <a:t>Suggestie</a:t>
            </a:r>
            <a:r>
              <a:rPr lang="en-US" sz="1200" dirty="0">
                <a:solidFill>
                  <a:schemeClr val="accent2">
                    <a:lumMod val="75000"/>
                  </a:schemeClr>
                </a:solidFill>
              </a:rPr>
              <a:t>: </a:t>
            </a:r>
            <a:r>
              <a:rPr lang="en-US" sz="1200" dirty="0" err="1">
                <a:solidFill>
                  <a:schemeClr val="accent2">
                    <a:lumMod val="75000"/>
                  </a:schemeClr>
                </a:solidFill>
              </a:rPr>
              <a:t>Zie</a:t>
            </a:r>
            <a:r>
              <a:rPr lang="en-US" sz="1200" dirty="0">
                <a:solidFill>
                  <a:schemeClr val="accent2">
                    <a:lumMod val="75000"/>
                  </a:schemeClr>
                </a:solidFill>
              </a:rPr>
              <a:t> NL API </a:t>
            </a:r>
            <a:r>
              <a:rPr lang="en-US" sz="1200" dirty="0" err="1">
                <a:solidFill>
                  <a:schemeClr val="accent2">
                    <a:lumMod val="75000"/>
                  </a:schemeClr>
                </a:solidFill>
              </a:rPr>
              <a:t>stratgie</a:t>
            </a:r>
            <a:r>
              <a:rPr lang="en-US" sz="1200" dirty="0">
                <a:solidFill>
                  <a:schemeClr val="accent2">
                    <a:lumMod val="75000"/>
                  </a:schemeClr>
                </a:solidFill>
              </a:rPr>
              <a:t> </a:t>
            </a:r>
            <a:r>
              <a:rPr lang="en-US" sz="1200" dirty="0" err="1">
                <a:solidFill>
                  <a:schemeClr val="accent2">
                    <a:lumMod val="75000"/>
                  </a:schemeClr>
                </a:solidFill>
              </a:rPr>
              <a:t>voor</a:t>
            </a:r>
            <a:r>
              <a:rPr lang="en-US" sz="1200" dirty="0">
                <a:solidFill>
                  <a:schemeClr val="accent2">
                    <a:lumMod val="75000"/>
                  </a:schemeClr>
                </a:solidFill>
              </a:rPr>
              <a:t> </a:t>
            </a:r>
            <a:r>
              <a:rPr lang="en-US" sz="1200" dirty="0" err="1">
                <a:solidFill>
                  <a:schemeClr val="accent2">
                    <a:lumMod val="75000"/>
                  </a:schemeClr>
                </a:solidFill>
              </a:rPr>
              <a:t>toegestane</a:t>
            </a:r>
            <a:r>
              <a:rPr lang="en-US" sz="1200" dirty="0">
                <a:solidFill>
                  <a:schemeClr val="accent2">
                    <a:lumMod val="75000"/>
                  </a:schemeClr>
                </a:solidFill>
              </a:rPr>
              <a:t> </a:t>
            </a:r>
            <a:r>
              <a:rPr lang="en-US" sz="1200" dirty="0" err="1">
                <a:solidFill>
                  <a:schemeClr val="accent2">
                    <a:lumMod val="75000"/>
                  </a:schemeClr>
                </a:solidFill>
              </a:rPr>
              <a:t>contenttypes</a:t>
            </a:r>
            <a:r>
              <a:rPr lang="en-US" sz="1200" dirty="0">
                <a:solidFill>
                  <a:schemeClr val="accent2">
                    <a:lumMod val="75000"/>
                  </a:schemeClr>
                </a:solidFill>
              </a:rPr>
              <a:t>.</a:t>
            </a:r>
          </a:p>
          <a:p>
            <a:pPr algn="ctr"/>
            <a:r>
              <a:rPr lang="en-US" sz="1200" dirty="0" err="1">
                <a:solidFill>
                  <a:schemeClr val="accent2">
                    <a:lumMod val="75000"/>
                  </a:schemeClr>
                </a:solidFill>
              </a:rPr>
              <a:t>Gevonden</a:t>
            </a:r>
            <a:r>
              <a:rPr lang="en-US" sz="1200" dirty="0">
                <a:solidFill>
                  <a:schemeClr val="accent2">
                    <a:lumMod val="75000"/>
                  </a:schemeClr>
                </a:solidFill>
              </a:rPr>
              <a:t>: extension API-22: JSON first – API’s receive and send JSON.</a:t>
            </a:r>
            <a:endParaRPr lang="en-NL" sz="1200" dirty="0">
              <a:solidFill>
                <a:schemeClr val="accent2">
                  <a:lumMod val="75000"/>
                </a:schemeClr>
              </a:solidFill>
            </a:endParaRPr>
          </a:p>
        </p:txBody>
      </p:sp>
      <p:sp>
        <p:nvSpPr>
          <p:cNvPr id="6" name="Rectangle 5">
            <a:extLst>
              <a:ext uri="{FF2B5EF4-FFF2-40B4-BE49-F238E27FC236}">
                <a16:creationId xmlns:a16="http://schemas.microsoft.com/office/drawing/2014/main" id="{1C149684-C69E-C940-AFAE-8C26B3A97D20}"/>
              </a:ext>
            </a:extLst>
          </p:cNvPr>
          <p:cNvSpPr/>
          <p:nvPr/>
        </p:nvSpPr>
        <p:spPr>
          <a:xfrm>
            <a:off x="11553667" y="64929"/>
            <a:ext cx="583096" cy="58042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727364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8" y="64929"/>
            <a:ext cx="5438274" cy="633798"/>
          </a:xfrm>
        </p:spPr>
        <p:txBody>
          <a:bodyPr>
            <a:normAutofit/>
          </a:bodyPr>
          <a:lstStyle/>
          <a:p>
            <a:r>
              <a:rPr lang="nl-NL" sz="2800" dirty="0"/>
              <a:t>Dataschema</a:t>
            </a:r>
          </a:p>
        </p:txBody>
      </p:sp>
      <p:graphicFrame>
        <p:nvGraphicFramePr>
          <p:cNvPr id="5" name="Tabel 5">
            <a:extLst>
              <a:ext uri="{FF2B5EF4-FFF2-40B4-BE49-F238E27FC236}">
                <a16:creationId xmlns:a16="http://schemas.microsoft.com/office/drawing/2014/main" id="{0AAB35E6-9408-4F44-992E-1AA26B743C47}"/>
              </a:ext>
            </a:extLst>
          </p:cNvPr>
          <p:cNvGraphicFramePr>
            <a:graphicFrameLocks noGrp="1"/>
          </p:cNvGraphicFramePr>
          <p:nvPr>
            <p:ph idx="4294967295"/>
            <p:extLst>
              <p:ext uri="{D42A27DB-BD31-4B8C-83A1-F6EECF244321}">
                <p14:modId xmlns:p14="http://schemas.microsoft.com/office/powerpoint/2010/main" val="263252693"/>
              </p:ext>
            </p:extLst>
          </p:nvPr>
        </p:nvGraphicFramePr>
        <p:xfrm>
          <a:off x="233757" y="698728"/>
          <a:ext cx="11680944" cy="2754396"/>
        </p:xfrm>
        <a:graphic>
          <a:graphicData uri="http://schemas.openxmlformats.org/drawingml/2006/table">
            <a:tbl>
              <a:tblPr firstRow="1" bandRow="1">
                <a:tableStyleId>{7DF18680-E054-41AD-8BC1-D1AEF772440D}</a:tableStyleId>
              </a:tblPr>
              <a:tblGrid>
                <a:gridCol w="990026">
                  <a:extLst>
                    <a:ext uri="{9D8B030D-6E8A-4147-A177-3AD203B41FA5}">
                      <a16:colId xmlns:a16="http://schemas.microsoft.com/office/drawing/2014/main" val="4242099859"/>
                    </a:ext>
                  </a:extLst>
                </a:gridCol>
                <a:gridCol w="5345459">
                  <a:extLst>
                    <a:ext uri="{9D8B030D-6E8A-4147-A177-3AD203B41FA5}">
                      <a16:colId xmlns:a16="http://schemas.microsoft.com/office/drawing/2014/main" val="3729729690"/>
                    </a:ext>
                  </a:extLst>
                </a:gridCol>
                <a:gridCol w="5345459">
                  <a:extLst>
                    <a:ext uri="{9D8B030D-6E8A-4147-A177-3AD203B41FA5}">
                      <a16:colId xmlns:a16="http://schemas.microsoft.com/office/drawing/2014/main" val="2247335373"/>
                    </a:ext>
                  </a:extLst>
                </a:gridCol>
              </a:tblGrid>
              <a:tr h="347962">
                <a:tc>
                  <a:txBody>
                    <a:bodyPr/>
                    <a:lstStyle/>
                    <a:p>
                      <a:endParaRPr lang="en-US" sz="1200" noProof="0"/>
                    </a:p>
                  </a:txBody>
                  <a:tcPr/>
                </a:tc>
                <a:tc>
                  <a:txBody>
                    <a:bodyPr/>
                    <a:lstStyle/>
                    <a:p>
                      <a:r>
                        <a:rPr lang="en-US" sz="1200" noProof="0"/>
                        <a:t>Cloud events specification v1.0.1</a:t>
                      </a:r>
                    </a:p>
                  </a:txBody>
                  <a:tcPr/>
                </a:tc>
                <a:tc>
                  <a:txBody>
                    <a:bodyPr/>
                    <a:lstStyle/>
                    <a:p>
                      <a:r>
                        <a:rPr lang="en-US" sz="1200" noProof="0"/>
                        <a:t>Changes</a:t>
                      </a:r>
                    </a:p>
                  </a:txBody>
                  <a:tcPr/>
                </a:tc>
                <a:extLst>
                  <a:ext uri="{0D108BD9-81ED-4DB2-BD59-A6C34878D82A}">
                    <a16:rowId xmlns:a16="http://schemas.microsoft.com/office/drawing/2014/main" val="327938827"/>
                  </a:ext>
                </a:extLst>
              </a:tr>
              <a:tr h="257411">
                <a:tc>
                  <a:txBody>
                    <a:bodyPr/>
                    <a:lstStyle/>
                    <a:p>
                      <a:r>
                        <a:rPr lang="en-US" sz="1200" b="1" noProof="0"/>
                        <a:t>Part of</a:t>
                      </a:r>
                    </a:p>
                  </a:txBody>
                  <a:tcPr/>
                </a:tc>
                <a:tc>
                  <a:txBody>
                    <a:bodyPr/>
                    <a:lstStyle/>
                    <a:p>
                      <a:r>
                        <a:rPr lang="en-US" sz="1200" noProof="0"/>
                        <a:t>Cloud events OPTIONAL Attributes</a:t>
                      </a:r>
                    </a:p>
                  </a:txBody>
                  <a:tcPr/>
                </a:tc>
                <a:tc>
                  <a:txBody>
                    <a:bodyPr/>
                    <a:lstStyle/>
                    <a:p>
                      <a:endParaRPr lang="en-US" sz="1200" noProof="0"/>
                    </a:p>
                  </a:txBody>
                  <a:tcPr/>
                </a:tc>
                <a:extLst>
                  <a:ext uri="{0D108BD9-81ED-4DB2-BD59-A6C34878D82A}">
                    <a16:rowId xmlns:a16="http://schemas.microsoft.com/office/drawing/2014/main" val="353746597"/>
                  </a:ext>
                </a:extLst>
              </a:tr>
              <a:tr h="257411">
                <a:tc>
                  <a:txBody>
                    <a:bodyPr/>
                    <a:lstStyle/>
                    <a:p>
                      <a:r>
                        <a:rPr lang="en-US" sz="1200" b="1" noProof="0"/>
                        <a:t>Name</a:t>
                      </a:r>
                    </a:p>
                  </a:txBody>
                  <a:tcPr/>
                </a:tc>
                <a:tc>
                  <a:txBody>
                    <a:bodyPr/>
                    <a:lstStyle/>
                    <a:p>
                      <a:r>
                        <a:rPr lang="en-US" sz="1200" noProof="0" err="1"/>
                        <a:t>dataschema</a:t>
                      </a:r>
                      <a:endParaRPr lang="en-US" sz="1200" noProof="0"/>
                    </a:p>
                  </a:txBody>
                  <a:tcPr/>
                </a:tc>
                <a:tc>
                  <a:txBody>
                    <a:bodyPr/>
                    <a:lstStyle/>
                    <a:p>
                      <a:endParaRPr lang="en-US" sz="1200" noProof="0"/>
                    </a:p>
                  </a:txBody>
                  <a:tcPr/>
                </a:tc>
                <a:extLst>
                  <a:ext uri="{0D108BD9-81ED-4DB2-BD59-A6C34878D82A}">
                    <a16:rowId xmlns:a16="http://schemas.microsoft.com/office/drawing/2014/main" val="2231322288"/>
                  </a:ext>
                </a:extLst>
              </a:tr>
              <a:tr h="257411">
                <a:tc>
                  <a:txBody>
                    <a:bodyPr/>
                    <a:lstStyle/>
                    <a:p>
                      <a:r>
                        <a:rPr lang="en-US" sz="1200" b="1" noProof="0"/>
                        <a:t>Type</a:t>
                      </a:r>
                    </a:p>
                  </a:txBody>
                  <a:tcPr/>
                </a:tc>
                <a:tc>
                  <a:txBody>
                    <a:bodyPr/>
                    <a:lstStyle/>
                    <a:p>
                      <a:r>
                        <a:rPr lang="nl-NL" sz="1200" noProof="0"/>
                        <a:t>URI</a:t>
                      </a:r>
                      <a:endParaRPr lang="en-US" sz="1200" noProof="0"/>
                    </a:p>
                  </a:txBody>
                  <a:tcPr/>
                </a:tc>
                <a:tc>
                  <a:txBody>
                    <a:bodyPr/>
                    <a:lstStyle/>
                    <a:p>
                      <a:endParaRPr lang="en-US" sz="1200" noProof="0"/>
                    </a:p>
                  </a:txBody>
                  <a:tcPr/>
                </a:tc>
                <a:extLst>
                  <a:ext uri="{0D108BD9-81ED-4DB2-BD59-A6C34878D82A}">
                    <a16:rowId xmlns:a16="http://schemas.microsoft.com/office/drawing/2014/main" val="3776963675"/>
                  </a:ext>
                </a:extLst>
              </a:tr>
              <a:tr h="619168">
                <a:tc>
                  <a:txBody>
                    <a:bodyPr/>
                    <a:lstStyle/>
                    <a:p>
                      <a:r>
                        <a:rPr lang="en-US" sz="1200" b="1" noProof="0"/>
                        <a:t>Description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a:t>Description: Identifies the schema that data adheres to. Incompatible changes to the schema SHOULD be reflected by a different URI. See ‘Versioning of </a:t>
                      </a:r>
                      <a:r>
                        <a:rPr lang="en-US" sz="1200" noProof="0" err="1"/>
                        <a:t>CloudEvents</a:t>
                      </a:r>
                      <a:r>
                        <a:rPr lang="en-US" sz="1200" noProof="0"/>
                        <a:t>’ in the Primer for more information.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strike="noStrike" noProof="0" dirty="0" err="1">
                          <a:solidFill>
                            <a:schemeClr val="accent6">
                              <a:lumMod val="75000"/>
                            </a:schemeClr>
                          </a:solidFill>
                          <a:highlight>
                            <a:srgbClr val="FFFCF3"/>
                          </a:highlight>
                        </a:rPr>
                        <a:t>Aanbeveling</a:t>
                      </a:r>
                      <a:r>
                        <a:rPr lang="en-US" sz="1200" strike="noStrike" noProof="0" dirty="0">
                          <a:solidFill>
                            <a:schemeClr val="accent6">
                              <a:lumMod val="75000"/>
                            </a:schemeClr>
                          </a:solidFill>
                          <a:highlight>
                            <a:srgbClr val="FFFCF3"/>
                          </a:highlight>
                        </a:rPr>
                        <a:t>: </a:t>
                      </a:r>
                      <a:r>
                        <a:rPr lang="en-US" sz="1200" strike="noStrike" noProof="0" dirty="0" err="1">
                          <a:solidFill>
                            <a:schemeClr val="accent6">
                              <a:lumMod val="75000"/>
                            </a:schemeClr>
                          </a:solidFill>
                          <a:highlight>
                            <a:srgbClr val="FFFCF3"/>
                          </a:highlight>
                        </a:rPr>
                        <a:t>Voorkom</a:t>
                      </a:r>
                      <a:r>
                        <a:rPr lang="en-US" sz="1200" strike="noStrike" noProof="0" dirty="0">
                          <a:solidFill>
                            <a:schemeClr val="accent6">
                              <a:lumMod val="75000"/>
                            </a:schemeClr>
                          </a:solidFill>
                          <a:highlight>
                            <a:srgbClr val="FFFCF3"/>
                          </a:highlight>
                        </a:rPr>
                        <a:t> </a:t>
                      </a:r>
                      <a:r>
                        <a:rPr lang="en-US" sz="1200" strike="noStrike" noProof="0" dirty="0" err="1">
                          <a:solidFill>
                            <a:schemeClr val="accent6">
                              <a:lumMod val="75000"/>
                            </a:schemeClr>
                          </a:solidFill>
                          <a:highlight>
                            <a:srgbClr val="FFFCF3"/>
                          </a:highlight>
                        </a:rPr>
                        <a:t>dat</a:t>
                      </a:r>
                      <a:r>
                        <a:rPr lang="en-US" sz="1200" strike="noStrike" noProof="0" dirty="0">
                          <a:solidFill>
                            <a:schemeClr val="accent6">
                              <a:lumMod val="75000"/>
                            </a:schemeClr>
                          </a:solidFill>
                          <a:highlight>
                            <a:srgbClr val="FFFCF3"/>
                          </a:highlight>
                        </a:rPr>
                        <a:t> er </a:t>
                      </a:r>
                      <a:r>
                        <a:rPr lang="en-US" sz="1200" strike="noStrike" noProof="0" dirty="0" err="1">
                          <a:solidFill>
                            <a:schemeClr val="accent6">
                              <a:lumMod val="75000"/>
                            </a:schemeClr>
                          </a:solidFill>
                          <a:highlight>
                            <a:srgbClr val="FFFCF3"/>
                          </a:highlight>
                        </a:rPr>
                        <a:t>verschillende</a:t>
                      </a:r>
                      <a:r>
                        <a:rPr lang="en-US" sz="1200" strike="noStrike" noProof="0" dirty="0">
                          <a:solidFill>
                            <a:schemeClr val="accent6">
                              <a:lumMod val="75000"/>
                            </a:schemeClr>
                          </a:solidFill>
                          <a:highlight>
                            <a:srgbClr val="FFFCF3"/>
                          </a:highlight>
                        </a:rPr>
                        <a:t> schema’s </a:t>
                      </a:r>
                      <a:r>
                        <a:rPr lang="en-US" sz="1200" strike="noStrike" noProof="0" dirty="0" err="1">
                          <a:solidFill>
                            <a:schemeClr val="accent6">
                              <a:lumMod val="75000"/>
                            </a:schemeClr>
                          </a:solidFill>
                          <a:highlight>
                            <a:srgbClr val="FFFCF3"/>
                          </a:highlight>
                        </a:rPr>
                        <a:t>ontstaan</a:t>
                      </a:r>
                      <a:r>
                        <a:rPr lang="en-US" sz="1200" strike="noStrike" noProof="0" dirty="0">
                          <a:solidFill>
                            <a:schemeClr val="accent6">
                              <a:lumMod val="75000"/>
                            </a:schemeClr>
                          </a:solidFill>
                          <a:highlight>
                            <a:srgbClr val="FFFCF3"/>
                          </a:highlight>
                        </a:rPr>
                        <a:t> over </a:t>
                      </a:r>
                      <a:r>
                        <a:rPr lang="en-US" sz="1200" strike="noStrike" noProof="0" dirty="0" err="1">
                          <a:solidFill>
                            <a:schemeClr val="accent6">
                              <a:lumMod val="75000"/>
                            </a:schemeClr>
                          </a:solidFill>
                          <a:highlight>
                            <a:srgbClr val="FFFCF3"/>
                          </a:highlight>
                        </a:rPr>
                        <a:t>dezelfde</a:t>
                      </a:r>
                      <a:r>
                        <a:rPr lang="en-US" sz="1200" strike="noStrike" noProof="0" dirty="0">
                          <a:solidFill>
                            <a:schemeClr val="accent6">
                              <a:lumMod val="75000"/>
                            </a:schemeClr>
                          </a:solidFill>
                          <a:highlight>
                            <a:srgbClr val="FFFCF3"/>
                          </a:highlight>
                        </a:rPr>
                        <a:t> data.</a:t>
                      </a:r>
                    </a:p>
                  </a:txBody>
                  <a:tcPr/>
                </a:tc>
                <a:extLst>
                  <a:ext uri="{0D108BD9-81ED-4DB2-BD59-A6C34878D82A}">
                    <a16:rowId xmlns:a16="http://schemas.microsoft.com/office/drawing/2014/main" val="798247423"/>
                  </a:ext>
                </a:extLst>
              </a:tr>
              <a:tr h="438351">
                <a:tc>
                  <a:txBody>
                    <a:bodyPr/>
                    <a:lstStyle/>
                    <a:p>
                      <a:r>
                        <a:rPr lang="en-US" sz="1200" b="1" noProof="0"/>
                        <a:t>Constraints</a:t>
                      </a:r>
                    </a:p>
                  </a:txBody>
                  <a:tcPr/>
                </a:tc>
                <a:tc>
                  <a:txBody>
                    <a:bodyPr/>
                    <a:lstStyle/>
                    <a:p>
                      <a:pPr marL="171450" indent="-171450">
                        <a:buFont typeface="Arial" panose="020B0604020202020204" pitchFamily="34" charset="0"/>
                        <a:buChar char="•"/>
                      </a:pPr>
                      <a:r>
                        <a:rPr lang="en-US" sz="1200" noProof="0"/>
                        <a:t>OPTIONAL</a:t>
                      </a:r>
                    </a:p>
                    <a:p>
                      <a:pPr marL="171450" indent="-171450">
                        <a:buFont typeface="Arial" panose="020B0604020202020204" pitchFamily="34" charset="0"/>
                        <a:buChar char="•"/>
                      </a:pPr>
                      <a:r>
                        <a:rPr lang="en-US" sz="1200" noProof="0"/>
                        <a:t>If present, MUST be a non-empty URI</a:t>
                      </a:r>
                    </a:p>
                  </a:txBody>
                  <a:tcPr/>
                </a:tc>
                <a:tc>
                  <a:txBody>
                    <a:bodyPr/>
                    <a:lstStyle/>
                    <a:p>
                      <a:endParaRPr lang="en-US" sz="1200" noProof="0"/>
                    </a:p>
                  </a:txBody>
                  <a:tcPr/>
                </a:tc>
                <a:extLst>
                  <a:ext uri="{0D108BD9-81ED-4DB2-BD59-A6C34878D82A}">
                    <a16:rowId xmlns:a16="http://schemas.microsoft.com/office/drawing/2014/main" val="530474308"/>
                  </a:ext>
                </a:extLst>
              </a:tr>
              <a:tr h="486194">
                <a:tc>
                  <a:txBody>
                    <a:bodyPr/>
                    <a:lstStyle/>
                    <a:p>
                      <a:r>
                        <a:rPr lang="en-US" sz="1200" b="1" noProof="0"/>
                        <a:t>Examples</a:t>
                      </a:r>
                    </a:p>
                  </a:txBody>
                  <a:tcPr/>
                </a:tc>
                <a:tc>
                  <a:txBody>
                    <a:bodyPr/>
                    <a:lstStyle/>
                    <a:p>
                      <a:pPr marL="0" indent="0">
                        <a:buFont typeface="Arial" panose="020B0604020202020204" pitchFamily="34" charset="0"/>
                        <a:buNone/>
                      </a:pPr>
                      <a:endParaRPr lang="en-US" sz="1200" noProof="0"/>
                    </a:p>
                  </a:txBody>
                  <a:tcPr/>
                </a:tc>
                <a:tc>
                  <a:txBody>
                    <a:bodyPr/>
                    <a:lstStyle/>
                    <a:p>
                      <a:endParaRPr lang="en-US" sz="1200" noProof="0" dirty="0"/>
                    </a:p>
                  </a:txBody>
                  <a:tcPr/>
                </a:tc>
                <a:extLst>
                  <a:ext uri="{0D108BD9-81ED-4DB2-BD59-A6C34878D82A}">
                    <a16:rowId xmlns:a16="http://schemas.microsoft.com/office/drawing/2014/main" val="1695907753"/>
                  </a:ext>
                </a:extLst>
              </a:tr>
            </a:tbl>
          </a:graphicData>
        </a:graphic>
      </p:graphicFrame>
      <p:sp>
        <p:nvSpPr>
          <p:cNvPr id="4" name="Rectangle 3">
            <a:extLst>
              <a:ext uri="{FF2B5EF4-FFF2-40B4-BE49-F238E27FC236}">
                <a16:creationId xmlns:a16="http://schemas.microsoft.com/office/drawing/2014/main" id="{32E26075-E7C2-0A42-A2CE-709B508711A6}"/>
              </a:ext>
            </a:extLst>
          </p:cNvPr>
          <p:cNvSpPr/>
          <p:nvPr/>
        </p:nvSpPr>
        <p:spPr>
          <a:xfrm>
            <a:off x="11553667" y="64929"/>
            <a:ext cx="583096" cy="58042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Cloud Callout 5">
            <a:extLst>
              <a:ext uri="{FF2B5EF4-FFF2-40B4-BE49-F238E27FC236}">
                <a16:creationId xmlns:a16="http://schemas.microsoft.com/office/drawing/2014/main" id="{AC6A1795-0344-0248-B323-D021394BA161}"/>
              </a:ext>
            </a:extLst>
          </p:cNvPr>
          <p:cNvSpPr/>
          <p:nvPr/>
        </p:nvSpPr>
        <p:spPr>
          <a:xfrm>
            <a:off x="7345107" y="2195409"/>
            <a:ext cx="3872059" cy="1311089"/>
          </a:xfrm>
          <a:prstGeom prst="cloudCallout">
            <a:avLst>
              <a:gd name="adj1" fmla="val -53330"/>
              <a:gd name="adj2" fmla="val -3758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lumMod val="75000"/>
                  </a:schemeClr>
                </a:solidFill>
              </a:rPr>
              <a:t>Er </a:t>
            </a:r>
            <a:r>
              <a:rPr lang="en-US" sz="1200" dirty="0" err="1">
                <a:solidFill>
                  <a:schemeClr val="accent2">
                    <a:lumMod val="75000"/>
                  </a:schemeClr>
                </a:solidFill>
              </a:rPr>
              <a:t>zou</a:t>
            </a:r>
            <a:r>
              <a:rPr lang="en-US" sz="1200" dirty="0">
                <a:solidFill>
                  <a:schemeClr val="accent2">
                    <a:lumMod val="75000"/>
                  </a:schemeClr>
                </a:solidFill>
              </a:rPr>
              <a:t> </a:t>
            </a:r>
            <a:r>
              <a:rPr lang="en-US" sz="1200" dirty="0" err="1">
                <a:solidFill>
                  <a:schemeClr val="accent2">
                    <a:lumMod val="75000"/>
                  </a:schemeClr>
                </a:solidFill>
              </a:rPr>
              <a:t>binnen</a:t>
            </a:r>
            <a:r>
              <a:rPr lang="en-US" sz="1200" dirty="0">
                <a:solidFill>
                  <a:schemeClr val="accent2">
                    <a:lumMod val="75000"/>
                  </a:schemeClr>
                </a:solidFill>
              </a:rPr>
              <a:t> NL API </a:t>
            </a:r>
            <a:r>
              <a:rPr lang="en-US" sz="1200" dirty="0" err="1">
                <a:solidFill>
                  <a:schemeClr val="accent2">
                    <a:lumMod val="75000"/>
                  </a:schemeClr>
                </a:solidFill>
              </a:rPr>
              <a:t>Strategie</a:t>
            </a:r>
            <a:r>
              <a:rPr lang="en-US" sz="1200" dirty="0">
                <a:solidFill>
                  <a:schemeClr val="accent2">
                    <a:lumMod val="75000"/>
                  </a:schemeClr>
                </a:solidFill>
              </a:rPr>
              <a:t> </a:t>
            </a:r>
            <a:r>
              <a:rPr lang="en-US" sz="1200" dirty="0" err="1">
                <a:solidFill>
                  <a:schemeClr val="accent2">
                    <a:lumMod val="75000"/>
                  </a:schemeClr>
                </a:solidFill>
              </a:rPr>
              <a:t>een</a:t>
            </a:r>
            <a:r>
              <a:rPr lang="en-US" sz="1200" dirty="0">
                <a:solidFill>
                  <a:schemeClr val="accent2">
                    <a:lumMod val="75000"/>
                  </a:schemeClr>
                </a:solidFill>
              </a:rPr>
              <a:t> </a:t>
            </a:r>
            <a:r>
              <a:rPr lang="en-US" sz="1200" dirty="0" err="1">
                <a:solidFill>
                  <a:schemeClr val="accent2">
                    <a:lumMod val="75000"/>
                  </a:schemeClr>
                </a:solidFill>
              </a:rPr>
              <a:t>discussie</a:t>
            </a:r>
            <a:r>
              <a:rPr lang="en-US" sz="1200" dirty="0">
                <a:solidFill>
                  <a:schemeClr val="accent2">
                    <a:lumMod val="75000"/>
                  </a:schemeClr>
                </a:solidFill>
              </a:rPr>
              <a:t> </a:t>
            </a:r>
            <a:r>
              <a:rPr lang="en-US" sz="1200" dirty="0" err="1">
                <a:solidFill>
                  <a:schemeClr val="accent2">
                    <a:lumMod val="75000"/>
                  </a:schemeClr>
                </a:solidFill>
              </a:rPr>
              <a:t>lopen</a:t>
            </a:r>
            <a:r>
              <a:rPr lang="en-US" sz="1200" dirty="0">
                <a:solidFill>
                  <a:schemeClr val="accent2">
                    <a:lumMod val="75000"/>
                  </a:schemeClr>
                </a:solidFill>
              </a:rPr>
              <a:t> over </a:t>
            </a:r>
            <a:r>
              <a:rPr lang="en-US" sz="1200" dirty="0" err="1">
                <a:solidFill>
                  <a:schemeClr val="accent2">
                    <a:lumMod val="75000"/>
                  </a:schemeClr>
                </a:solidFill>
              </a:rPr>
              <a:t>dit</a:t>
            </a:r>
            <a:r>
              <a:rPr lang="en-US" sz="1200" dirty="0">
                <a:solidFill>
                  <a:schemeClr val="accent2">
                    <a:lumMod val="75000"/>
                  </a:schemeClr>
                </a:solidFill>
              </a:rPr>
              <a:t> </a:t>
            </a:r>
            <a:r>
              <a:rPr lang="en-US" sz="1200" dirty="0" err="1">
                <a:solidFill>
                  <a:schemeClr val="accent2">
                    <a:lumMod val="75000"/>
                  </a:schemeClr>
                </a:solidFill>
              </a:rPr>
              <a:t>onderwerp</a:t>
            </a:r>
            <a:r>
              <a:rPr lang="en-US" sz="1200" dirty="0">
                <a:solidFill>
                  <a:schemeClr val="accent2">
                    <a:lumMod val="75000"/>
                  </a:schemeClr>
                </a:solidFill>
              </a:rPr>
              <a:t>. </a:t>
            </a:r>
            <a:r>
              <a:rPr lang="en-US" sz="1200" dirty="0" err="1">
                <a:solidFill>
                  <a:schemeClr val="accent2">
                    <a:lumMod val="75000"/>
                  </a:schemeClr>
                </a:solidFill>
              </a:rPr>
              <a:t>Iemand</a:t>
            </a:r>
            <a:r>
              <a:rPr lang="en-US" sz="1200" dirty="0">
                <a:solidFill>
                  <a:schemeClr val="accent2">
                    <a:lumMod val="75000"/>
                  </a:schemeClr>
                </a:solidFill>
              </a:rPr>
              <a:t> </a:t>
            </a:r>
            <a:r>
              <a:rPr lang="en-US" sz="1200" dirty="0" err="1">
                <a:solidFill>
                  <a:schemeClr val="accent2">
                    <a:lumMod val="75000"/>
                  </a:schemeClr>
                </a:solidFill>
              </a:rPr>
              <a:t>meer</a:t>
            </a:r>
            <a:r>
              <a:rPr lang="en-US" sz="1200" dirty="0">
                <a:solidFill>
                  <a:schemeClr val="accent2">
                    <a:lumMod val="75000"/>
                  </a:schemeClr>
                </a:solidFill>
              </a:rPr>
              <a:t> info / </a:t>
            </a:r>
            <a:r>
              <a:rPr lang="en-US" sz="1200" dirty="0" err="1">
                <a:solidFill>
                  <a:schemeClr val="accent2">
                    <a:lumMod val="75000"/>
                  </a:schemeClr>
                </a:solidFill>
              </a:rPr>
              <a:t>een</a:t>
            </a:r>
            <a:r>
              <a:rPr lang="en-US" sz="1200" dirty="0">
                <a:solidFill>
                  <a:schemeClr val="accent2">
                    <a:lumMod val="75000"/>
                  </a:schemeClr>
                </a:solidFill>
              </a:rPr>
              <a:t> link?</a:t>
            </a:r>
            <a:endParaRPr lang="en-NL" sz="1200" dirty="0">
              <a:solidFill>
                <a:schemeClr val="accent2">
                  <a:lumMod val="75000"/>
                </a:schemeClr>
              </a:solidFill>
            </a:endParaRPr>
          </a:p>
        </p:txBody>
      </p:sp>
    </p:spTree>
    <p:extLst>
      <p:ext uri="{BB962C8B-B14F-4D97-AF65-F5344CB8AC3E}">
        <p14:creationId xmlns:p14="http://schemas.microsoft.com/office/powerpoint/2010/main" val="4199732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8" y="64929"/>
            <a:ext cx="5438274" cy="633798"/>
          </a:xfrm>
        </p:spPr>
        <p:txBody>
          <a:bodyPr>
            <a:normAutofit/>
          </a:bodyPr>
          <a:lstStyle/>
          <a:p>
            <a:r>
              <a:rPr lang="nl-NL" sz="2800" dirty="0"/>
              <a:t>Subject</a:t>
            </a:r>
          </a:p>
        </p:txBody>
      </p:sp>
      <p:graphicFrame>
        <p:nvGraphicFramePr>
          <p:cNvPr id="5" name="Tabel 5">
            <a:extLst>
              <a:ext uri="{FF2B5EF4-FFF2-40B4-BE49-F238E27FC236}">
                <a16:creationId xmlns:a16="http://schemas.microsoft.com/office/drawing/2014/main" id="{0AAB35E6-9408-4F44-992E-1AA26B743C47}"/>
              </a:ext>
            </a:extLst>
          </p:cNvPr>
          <p:cNvGraphicFramePr>
            <a:graphicFrameLocks noGrp="1"/>
          </p:cNvGraphicFramePr>
          <p:nvPr>
            <p:ph idx="4294967295"/>
            <p:extLst>
              <p:ext uri="{D42A27DB-BD31-4B8C-83A1-F6EECF244321}">
                <p14:modId xmlns:p14="http://schemas.microsoft.com/office/powerpoint/2010/main" val="1264435604"/>
              </p:ext>
            </p:extLst>
          </p:nvPr>
        </p:nvGraphicFramePr>
        <p:xfrm>
          <a:off x="233757" y="698728"/>
          <a:ext cx="11680944" cy="5468602"/>
        </p:xfrm>
        <a:graphic>
          <a:graphicData uri="http://schemas.openxmlformats.org/drawingml/2006/table">
            <a:tbl>
              <a:tblPr firstRow="1" bandRow="1">
                <a:tableStyleId>{7DF18680-E054-41AD-8BC1-D1AEF772440D}</a:tableStyleId>
              </a:tblPr>
              <a:tblGrid>
                <a:gridCol w="990026">
                  <a:extLst>
                    <a:ext uri="{9D8B030D-6E8A-4147-A177-3AD203B41FA5}">
                      <a16:colId xmlns:a16="http://schemas.microsoft.com/office/drawing/2014/main" val="4242099859"/>
                    </a:ext>
                  </a:extLst>
                </a:gridCol>
                <a:gridCol w="5345459">
                  <a:extLst>
                    <a:ext uri="{9D8B030D-6E8A-4147-A177-3AD203B41FA5}">
                      <a16:colId xmlns:a16="http://schemas.microsoft.com/office/drawing/2014/main" val="3729729690"/>
                    </a:ext>
                  </a:extLst>
                </a:gridCol>
                <a:gridCol w="5345459">
                  <a:extLst>
                    <a:ext uri="{9D8B030D-6E8A-4147-A177-3AD203B41FA5}">
                      <a16:colId xmlns:a16="http://schemas.microsoft.com/office/drawing/2014/main" val="2247335373"/>
                    </a:ext>
                  </a:extLst>
                </a:gridCol>
              </a:tblGrid>
              <a:tr h="347962">
                <a:tc>
                  <a:txBody>
                    <a:bodyPr/>
                    <a:lstStyle/>
                    <a:p>
                      <a:endParaRPr lang="en-US" sz="1200" noProof="0"/>
                    </a:p>
                  </a:txBody>
                  <a:tcPr/>
                </a:tc>
                <a:tc>
                  <a:txBody>
                    <a:bodyPr/>
                    <a:lstStyle/>
                    <a:p>
                      <a:r>
                        <a:rPr lang="en-US" sz="1200" noProof="0"/>
                        <a:t>Cloud events specification v1.0.1</a:t>
                      </a:r>
                    </a:p>
                  </a:txBody>
                  <a:tcPr/>
                </a:tc>
                <a:tc>
                  <a:txBody>
                    <a:bodyPr/>
                    <a:lstStyle/>
                    <a:p>
                      <a:r>
                        <a:rPr lang="en-US" sz="1200" noProof="0"/>
                        <a:t>Changes</a:t>
                      </a:r>
                    </a:p>
                  </a:txBody>
                  <a:tcPr/>
                </a:tc>
                <a:extLst>
                  <a:ext uri="{0D108BD9-81ED-4DB2-BD59-A6C34878D82A}">
                    <a16:rowId xmlns:a16="http://schemas.microsoft.com/office/drawing/2014/main" val="327938827"/>
                  </a:ext>
                </a:extLst>
              </a:tr>
              <a:tr h="257411">
                <a:tc>
                  <a:txBody>
                    <a:bodyPr/>
                    <a:lstStyle/>
                    <a:p>
                      <a:r>
                        <a:rPr lang="en-US" sz="1200" b="1" noProof="0"/>
                        <a:t>Part of</a:t>
                      </a:r>
                    </a:p>
                  </a:txBody>
                  <a:tcPr/>
                </a:tc>
                <a:tc>
                  <a:txBody>
                    <a:bodyPr/>
                    <a:lstStyle/>
                    <a:p>
                      <a:r>
                        <a:rPr lang="en-US" sz="1200" noProof="0"/>
                        <a:t>Cloud events OPTIONAL Attributes</a:t>
                      </a:r>
                    </a:p>
                  </a:txBody>
                  <a:tcPr/>
                </a:tc>
                <a:tc>
                  <a:txBody>
                    <a:bodyPr/>
                    <a:lstStyle/>
                    <a:p>
                      <a:endParaRPr lang="en-US" sz="1200" noProof="0"/>
                    </a:p>
                  </a:txBody>
                  <a:tcPr/>
                </a:tc>
                <a:extLst>
                  <a:ext uri="{0D108BD9-81ED-4DB2-BD59-A6C34878D82A}">
                    <a16:rowId xmlns:a16="http://schemas.microsoft.com/office/drawing/2014/main" val="353746597"/>
                  </a:ext>
                </a:extLst>
              </a:tr>
              <a:tr h="257411">
                <a:tc>
                  <a:txBody>
                    <a:bodyPr/>
                    <a:lstStyle/>
                    <a:p>
                      <a:r>
                        <a:rPr lang="en-US" sz="1200" b="1" noProof="0"/>
                        <a:t>Name</a:t>
                      </a:r>
                    </a:p>
                  </a:txBody>
                  <a:tcPr/>
                </a:tc>
                <a:tc>
                  <a:txBody>
                    <a:bodyPr/>
                    <a:lstStyle/>
                    <a:p>
                      <a:r>
                        <a:rPr lang="en-US" sz="1200" noProof="0"/>
                        <a:t>subject</a:t>
                      </a:r>
                    </a:p>
                  </a:txBody>
                  <a:tcPr/>
                </a:tc>
                <a:tc>
                  <a:txBody>
                    <a:bodyPr/>
                    <a:lstStyle/>
                    <a:p>
                      <a:endParaRPr lang="en-US" sz="1200" noProof="0"/>
                    </a:p>
                  </a:txBody>
                  <a:tcPr/>
                </a:tc>
                <a:extLst>
                  <a:ext uri="{0D108BD9-81ED-4DB2-BD59-A6C34878D82A}">
                    <a16:rowId xmlns:a16="http://schemas.microsoft.com/office/drawing/2014/main" val="2231322288"/>
                  </a:ext>
                </a:extLst>
              </a:tr>
              <a:tr h="257411">
                <a:tc>
                  <a:txBody>
                    <a:bodyPr/>
                    <a:lstStyle/>
                    <a:p>
                      <a:r>
                        <a:rPr lang="en-US" sz="1200" b="1" noProof="0"/>
                        <a:t>Type</a:t>
                      </a:r>
                    </a:p>
                  </a:txBody>
                  <a:tcPr/>
                </a:tc>
                <a:tc>
                  <a:txBody>
                    <a:bodyPr/>
                    <a:lstStyle/>
                    <a:p>
                      <a:r>
                        <a:rPr lang="nl-NL" sz="1200" noProof="0"/>
                        <a:t>String</a:t>
                      </a:r>
                      <a:endParaRPr lang="en-US" sz="1200" noProof="0"/>
                    </a:p>
                  </a:txBody>
                  <a:tcPr/>
                </a:tc>
                <a:tc>
                  <a:txBody>
                    <a:bodyPr/>
                    <a:lstStyle/>
                    <a:p>
                      <a:endParaRPr lang="en-US" sz="1200" noProof="0"/>
                    </a:p>
                  </a:txBody>
                  <a:tcPr/>
                </a:tc>
                <a:extLst>
                  <a:ext uri="{0D108BD9-81ED-4DB2-BD59-A6C34878D82A}">
                    <a16:rowId xmlns:a16="http://schemas.microsoft.com/office/drawing/2014/main" val="3776963675"/>
                  </a:ext>
                </a:extLst>
              </a:tr>
              <a:tr h="619168">
                <a:tc>
                  <a:txBody>
                    <a:bodyPr/>
                    <a:lstStyle/>
                    <a:p>
                      <a:r>
                        <a:rPr lang="en-US" sz="1200" b="1" noProof="0"/>
                        <a:t>Description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solidFill>
                            <a:schemeClr val="tx1"/>
                          </a:solidFill>
                        </a:rPr>
                        <a:t>This describes the subject of the event in the context of the event producer (identified by source). In publish-subscribe scenarios, a subscriber will typically subscribe to events emitted by a source, but the source identifier alone might not be sufficient as a qualifier for any specific event if the source context has internal sub-structure.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solidFill>
                            <a:schemeClr val="tx1"/>
                          </a:solidFill>
                        </a:rPr>
                        <a:t>Identifying the subject of the event in context metadata (opposed to only in the data payload) is particularly helpful in generic subscription filtering scenarios where middleware is unable to interpret the data content. In the above example, the subscriber might only be interested in blobs with names ending with '.jpg' or '.jpeg' and the subject attribute allows for constructing a simple and efficient string-suffix filter for that subset of events.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nl-NL" sz="1200" strike="noStrike" noProof="0" dirty="0">
                        <a:solidFill>
                          <a:schemeClr val="accent6">
                            <a:lumMod val="75000"/>
                          </a:schemeClr>
                        </a:solidFill>
                        <a:highlight>
                          <a:srgbClr val="FFFCF3"/>
                        </a:highlight>
                      </a:endParaRPr>
                    </a:p>
                  </a:txBody>
                  <a:tcPr/>
                </a:tc>
                <a:extLst>
                  <a:ext uri="{0D108BD9-81ED-4DB2-BD59-A6C34878D82A}">
                    <a16:rowId xmlns:a16="http://schemas.microsoft.com/office/drawing/2014/main" val="798247423"/>
                  </a:ext>
                </a:extLst>
              </a:tr>
              <a:tr h="438351">
                <a:tc>
                  <a:txBody>
                    <a:bodyPr/>
                    <a:lstStyle/>
                    <a:p>
                      <a:r>
                        <a:rPr lang="en-US" sz="1200" b="1" noProof="0"/>
                        <a:t>Constraints</a:t>
                      </a:r>
                    </a:p>
                  </a:txBody>
                  <a:tcPr/>
                </a:tc>
                <a:tc>
                  <a:txBody>
                    <a:bodyPr/>
                    <a:lstStyle/>
                    <a:p>
                      <a:pPr marL="171450" indent="-171450">
                        <a:buFont typeface="Arial" panose="020B0604020202020204" pitchFamily="34" charset="0"/>
                        <a:buChar char="•"/>
                      </a:pPr>
                      <a:r>
                        <a:rPr lang="en-US" sz="1200" noProof="0"/>
                        <a:t>OPTIONAL</a:t>
                      </a:r>
                    </a:p>
                    <a:p>
                      <a:pPr marL="171450" indent="-171450">
                        <a:buFont typeface="Arial" panose="020B0604020202020204" pitchFamily="34" charset="0"/>
                        <a:buChar char="•"/>
                      </a:pPr>
                      <a:r>
                        <a:rPr lang="en-US" sz="1200" noProof="0"/>
                        <a:t>If present, MUST be a non-empty string</a:t>
                      </a:r>
                    </a:p>
                  </a:txBody>
                  <a:tcPr/>
                </a:tc>
                <a:tc>
                  <a:txBody>
                    <a:bodyPr/>
                    <a:lstStyle/>
                    <a:p>
                      <a:r>
                        <a:rPr lang="en-US" sz="1200" noProof="0" dirty="0" err="1">
                          <a:solidFill>
                            <a:schemeClr val="accent2">
                              <a:lumMod val="75000"/>
                            </a:schemeClr>
                          </a:solidFill>
                          <a:highlight>
                            <a:srgbClr val="FFFCF3"/>
                          </a:highlight>
                        </a:rPr>
                        <a:t>Besluit</a:t>
                      </a:r>
                      <a:r>
                        <a:rPr lang="en-US" sz="1200" noProof="0" dirty="0">
                          <a:solidFill>
                            <a:schemeClr val="accent2">
                              <a:lumMod val="75000"/>
                            </a:schemeClr>
                          </a:solidFill>
                          <a:highlight>
                            <a:srgbClr val="FFFCF3"/>
                          </a:highlight>
                        </a:rPr>
                        <a:t> over </a:t>
                      </a:r>
                      <a:r>
                        <a:rPr lang="en-US" sz="1200" noProof="0" dirty="0" err="1">
                          <a:solidFill>
                            <a:schemeClr val="accent2">
                              <a:lumMod val="75000"/>
                            </a:schemeClr>
                          </a:solidFill>
                          <a:highlight>
                            <a:srgbClr val="FFFCF3"/>
                          </a:highlight>
                        </a:rPr>
                        <a:t>wel</a:t>
                      </a:r>
                      <a:r>
                        <a:rPr lang="en-US" sz="1200" noProof="0" dirty="0">
                          <a:solidFill>
                            <a:schemeClr val="accent2">
                              <a:lumMod val="75000"/>
                            </a:schemeClr>
                          </a:solidFill>
                          <a:highlight>
                            <a:srgbClr val="FFFCF3"/>
                          </a:highlight>
                        </a:rPr>
                        <a:t>/</a:t>
                      </a:r>
                      <a:r>
                        <a:rPr lang="en-US" sz="1200" noProof="0" dirty="0" err="1">
                          <a:solidFill>
                            <a:schemeClr val="accent2">
                              <a:lumMod val="75000"/>
                            </a:schemeClr>
                          </a:solidFill>
                          <a:highlight>
                            <a:srgbClr val="FFFCF3"/>
                          </a:highlight>
                        </a:rPr>
                        <a:t>niet</a:t>
                      </a:r>
                      <a:r>
                        <a:rPr lang="en-US" sz="1200" noProof="0" dirty="0">
                          <a:solidFill>
                            <a:schemeClr val="accent2">
                              <a:lumMod val="75000"/>
                            </a:schemeClr>
                          </a:solidFill>
                          <a:highlight>
                            <a:srgbClr val="FFFCF3"/>
                          </a:highlight>
                        </a:rPr>
                        <a:t> </a:t>
                      </a:r>
                      <a:r>
                        <a:rPr lang="en-US" sz="1200" noProof="0" dirty="0" err="1">
                          <a:solidFill>
                            <a:schemeClr val="accent2">
                              <a:lumMod val="75000"/>
                            </a:schemeClr>
                          </a:solidFill>
                          <a:highlight>
                            <a:srgbClr val="FFFCF3"/>
                          </a:highlight>
                        </a:rPr>
                        <a:t>gebruiken</a:t>
                      </a:r>
                      <a:r>
                        <a:rPr lang="en-US" sz="1200" noProof="0" dirty="0">
                          <a:solidFill>
                            <a:schemeClr val="accent2">
                              <a:lumMod val="75000"/>
                            </a:schemeClr>
                          </a:solidFill>
                          <a:highlight>
                            <a:srgbClr val="FFFCF3"/>
                          </a:highlight>
                        </a:rPr>
                        <a:t> van </a:t>
                      </a:r>
                      <a:r>
                        <a:rPr lang="en-US" sz="1200" noProof="0" dirty="0" err="1">
                          <a:solidFill>
                            <a:schemeClr val="accent2">
                              <a:lumMod val="75000"/>
                            </a:schemeClr>
                          </a:solidFill>
                          <a:highlight>
                            <a:srgbClr val="FFFCF3"/>
                          </a:highlight>
                        </a:rPr>
                        <a:t>attribuut</a:t>
                      </a:r>
                      <a:r>
                        <a:rPr lang="en-US" sz="1200" noProof="0" dirty="0">
                          <a:solidFill>
                            <a:schemeClr val="accent2">
                              <a:lumMod val="75000"/>
                            </a:schemeClr>
                          </a:solidFill>
                          <a:highlight>
                            <a:srgbClr val="FFFCF3"/>
                          </a:highlight>
                        </a:rPr>
                        <a:t> </a:t>
                      </a:r>
                      <a:r>
                        <a:rPr lang="en-US" sz="1200" noProof="0" dirty="0" err="1">
                          <a:solidFill>
                            <a:schemeClr val="accent2">
                              <a:lumMod val="75000"/>
                            </a:schemeClr>
                          </a:solidFill>
                          <a:highlight>
                            <a:srgbClr val="FFFCF3"/>
                          </a:highlight>
                        </a:rPr>
                        <a:t>en</a:t>
                      </a:r>
                      <a:r>
                        <a:rPr lang="en-US" sz="1200" noProof="0" dirty="0">
                          <a:solidFill>
                            <a:schemeClr val="accent2">
                              <a:lumMod val="75000"/>
                            </a:schemeClr>
                          </a:solidFill>
                          <a:highlight>
                            <a:srgbClr val="FFFCF3"/>
                          </a:highlight>
                        </a:rPr>
                        <a:t>/of de </a:t>
                      </a:r>
                      <a:r>
                        <a:rPr lang="en-US" sz="1200" noProof="0" dirty="0" err="1">
                          <a:solidFill>
                            <a:schemeClr val="accent2">
                              <a:lumMod val="75000"/>
                            </a:schemeClr>
                          </a:solidFill>
                          <a:highlight>
                            <a:srgbClr val="FFFCF3"/>
                          </a:highlight>
                        </a:rPr>
                        <a:t>exacte</a:t>
                      </a:r>
                      <a:r>
                        <a:rPr lang="en-US" sz="1200" noProof="0" dirty="0">
                          <a:solidFill>
                            <a:schemeClr val="accent2">
                              <a:lumMod val="75000"/>
                            </a:schemeClr>
                          </a:solidFill>
                          <a:highlight>
                            <a:srgbClr val="FFFCF3"/>
                          </a:highlight>
                        </a:rPr>
                        <a:t> </a:t>
                      </a:r>
                      <a:r>
                        <a:rPr lang="en-US" sz="1200" noProof="0" dirty="0" err="1">
                          <a:solidFill>
                            <a:schemeClr val="accent2">
                              <a:lumMod val="75000"/>
                            </a:schemeClr>
                          </a:solidFill>
                          <a:highlight>
                            <a:srgbClr val="FFFCF3"/>
                          </a:highlight>
                        </a:rPr>
                        <a:t>invulling</a:t>
                      </a:r>
                      <a:r>
                        <a:rPr lang="en-US" sz="1200" noProof="0" dirty="0">
                          <a:solidFill>
                            <a:schemeClr val="accent2">
                              <a:lumMod val="75000"/>
                            </a:schemeClr>
                          </a:solidFill>
                          <a:highlight>
                            <a:srgbClr val="FFFCF3"/>
                          </a:highlight>
                        </a:rPr>
                        <a:t> is </a:t>
                      </a:r>
                      <a:r>
                        <a:rPr lang="en-US" sz="1200" noProof="0" dirty="0" err="1">
                          <a:solidFill>
                            <a:schemeClr val="accent2">
                              <a:lumMod val="75000"/>
                            </a:schemeClr>
                          </a:solidFill>
                          <a:highlight>
                            <a:srgbClr val="FFFCF3"/>
                          </a:highlight>
                        </a:rPr>
                        <a:t>geparkeerd</a:t>
                      </a:r>
                      <a:r>
                        <a:rPr lang="en-US" sz="1200" noProof="0" dirty="0">
                          <a:solidFill>
                            <a:schemeClr val="accent2">
                              <a:lumMod val="75000"/>
                            </a:schemeClr>
                          </a:solidFill>
                          <a:highlight>
                            <a:srgbClr val="FFFCF3"/>
                          </a:highlight>
                        </a:rPr>
                        <a:t>. We </a:t>
                      </a:r>
                      <a:r>
                        <a:rPr lang="en-US" sz="1200" noProof="0" dirty="0" err="1">
                          <a:solidFill>
                            <a:schemeClr val="accent2">
                              <a:lumMod val="75000"/>
                            </a:schemeClr>
                          </a:solidFill>
                          <a:highlight>
                            <a:srgbClr val="FFFCF3"/>
                          </a:highlight>
                        </a:rPr>
                        <a:t>voeren</a:t>
                      </a:r>
                      <a:r>
                        <a:rPr lang="en-US" sz="1200" noProof="0" dirty="0">
                          <a:solidFill>
                            <a:schemeClr val="accent2">
                              <a:lumMod val="75000"/>
                            </a:schemeClr>
                          </a:solidFill>
                          <a:highlight>
                            <a:srgbClr val="FFFCF3"/>
                          </a:highlight>
                        </a:rPr>
                        <a:t> </a:t>
                      </a:r>
                      <a:r>
                        <a:rPr lang="en-US" sz="1200" noProof="0" dirty="0" err="1">
                          <a:solidFill>
                            <a:schemeClr val="accent2">
                              <a:lumMod val="75000"/>
                            </a:schemeClr>
                          </a:solidFill>
                          <a:highlight>
                            <a:srgbClr val="FFFCF3"/>
                          </a:highlight>
                        </a:rPr>
                        <a:t>eerst</a:t>
                      </a:r>
                      <a:r>
                        <a:rPr lang="en-US" sz="1200" noProof="0" dirty="0">
                          <a:solidFill>
                            <a:schemeClr val="accent2">
                              <a:lumMod val="75000"/>
                            </a:schemeClr>
                          </a:solidFill>
                          <a:highlight>
                            <a:srgbClr val="FFFCF3"/>
                          </a:highlight>
                        </a:rPr>
                        <a:t> het </a:t>
                      </a:r>
                      <a:r>
                        <a:rPr lang="en-US" sz="1200" noProof="0" dirty="0" err="1">
                          <a:solidFill>
                            <a:schemeClr val="accent2">
                              <a:lumMod val="75000"/>
                            </a:schemeClr>
                          </a:solidFill>
                          <a:highlight>
                            <a:srgbClr val="FFFCF3"/>
                          </a:highlight>
                        </a:rPr>
                        <a:t>gesprek</a:t>
                      </a:r>
                      <a:r>
                        <a:rPr lang="en-US" sz="1200" noProof="0" dirty="0">
                          <a:solidFill>
                            <a:schemeClr val="accent2">
                              <a:lumMod val="75000"/>
                            </a:schemeClr>
                          </a:solidFill>
                          <a:highlight>
                            <a:srgbClr val="FFFCF3"/>
                          </a:highlight>
                        </a:rPr>
                        <a:t> over </a:t>
                      </a:r>
                      <a:r>
                        <a:rPr lang="en-US" sz="1200" noProof="0" dirty="0" err="1">
                          <a:solidFill>
                            <a:schemeClr val="accent2">
                              <a:lumMod val="75000"/>
                            </a:schemeClr>
                          </a:solidFill>
                          <a:highlight>
                            <a:srgbClr val="FFFCF3"/>
                          </a:highlight>
                        </a:rPr>
                        <a:t>abonneren</a:t>
                      </a:r>
                      <a:r>
                        <a:rPr lang="en-US" sz="1200" noProof="0" dirty="0">
                          <a:solidFill>
                            <a:schemeClr val="accent2">
                              <a:lumMod val="75000"/>
                            </a:schemeClr>
                          </a:solidFill>
                          <a:highlight>
                            <a:srgbClr val="FFFCF3"/>
                          </a:highlight>
                        </a:rPr>
                        <a:t> </a:t>
                      </a:r>
                      <a:r>
                        <a:rPr lang="en-US" sz="1200" noProof="0" dirty="0" err="1">
                          <a:solidFill>
                            <a:schemeClr val="accent2">
                              <a:lumMod val="75000"/>
                            </a:schemeClr>
                          </a:solidFill>
                          <a:highlight>
                            <a:srgbClr val="FFFCF3"/>
                          </a:highlight>
                        </a:rPr>
                        <a:t>en</a:t>
                      </a:r>
                      <a:r>
                        <a:rPr lang="en-US" sz="1200" noProof="0" dirty="0">
                          <a:solidFill>
                            <a:schemeClr val="accent2">
                              <a:lumMod val="75000"/>
                            </a:schemeClr>
                          </a:solidFill>
                          <a:highlight>
                            <a:srgbClr val="FFFCF3"/>
                          </a:highlight>
                        </a:rPr>
                        <a:t> filtering.</a:t>
                      </a:r>
                    </a:p>
                  </a:txBody>
                  <a:tcPr/>
                </a:tc>
                <a:extLst>
                  <a:ext uri="{0D108BD9-81ED-4DB2-BD59-A6C34878D82A}">
                    <a16:rowId xmlns:a16="http://schemas.microsoft.com/office/drawing/2014/main" val="530474308"/>
                  </a:ext>
                </a:extLst>
              </a:tr>
              <a:tr h="486194">
                <a:tc>
                  <a:txBody>
                    <a:bodyPr/>
                    <a:lstStyle/>
                    <a:p>
                      <a:r>
                        <a:rPr lang="en-US" sz="1200" b="1" noProof="0"/>
                        <a:t>Examples</a:t>
                      </a:r>
                    </a:p>
                  </a:txBody>
                  <a:tcPr/>
                </a:tc>
                <a:tc>
                  <a:txBody>
                    <a:bodyPr/>
                    <a:lstStyle/>
                    <a:p>
                      <a:pPr marL="171450" indent="-171450">
                        <a:buFont typeface="Arial" panose="020B0604020202020204" pitchFamily="34" charset="0"/>
                        <a:buChar char="•"/>
                      </a:pPr>
                      <a:r>
                        <a:rPr lang="en-US" sz="1200" noProof="0"/>
                        <a:t>A subscriber might register interest for when new blobs are created inside a blob-storage container. In this case, the event source identifies the subscription scope (storage container), the type identifies the "blob created" event, and the id uniquely identifies the event instance to distinguish separate occurrences of a same-named blob having been created; the name of the newly created blob is carried in subject:</a:t>
                      </a:r>
                    </a:p>
                    <a:p>
                      <a:pPr marL="628650" lvl="1" indent="-171450">
                        <a:buFont typeface="Arial" panose="020B0604020202020204" pitchFamily="34" charset="0"/>
                        <a:buChar char="•"/>
                      </a:pPr>
                      <a:r>
                        <a:rPr lang="en-US" sz="1200" noProof="0"/>
                        <a:t>source: </a:t>
                      </a:r>
                      <a:r>
                        <a:rPr lang="en-US" sz="1200" noProof="0">
                          <a:hlinkClick r:id="rId2"/>
                        </a:rPr>
                        <a:t>https://example.com/storage/tenant/container</a:t>
                      </a:r>
                      <a:endParaRPr lang="en-US" sz="1200" noProof="0"/>
                    </a:p>
                    <a:p>
                      <a:pPr marL="628650" lvl="1" indent="-171450">
                        <a:buFont typeface="Arial" panose="020B0604020202020204" pitchFamily="34" charset="0"/>
                        <a:buChar char="•"/>
                      </a:pPr>
                      <a:r>
                        <a:rPr lang="en-US" sz="1200" noProof="0"/>
                        <a:t>subject: mynewfile.jpg</a:t>
                      </a:r>
                    </a:p>
                    <a:p>
                      <a:pPr marL="0" indent="0">
                        <a:buFont typeface="Arial" panose="020B0604020202020204" pitchFamily="34" charset="0"/>
                        <a:buNone/>
                      </a:pPr>
                      <a:endParaRPr lang="en-US" sz="1200" noProof="0"/>
                    </a:p>
                  </a:txBody>
                  <a:tcPr/>
                </a:tc>
                <a:tc>
                  <a:txBody>
                    <a:bodyPr/>
                    <a:lstStyle/>
                    <a:p>
                      <a:endParaRPr lang="en-US" sz="1200" noProof="0" dirty="0"/>
                    </a:p>
                  </a:txBody>
                  <a:tcPr/>
                </a:tc>
                <a:extLst>
                  <a:ext uri="{0D108BD9-81ED-4DB2-BD59-A6C34878D82A}">
                    <a16:rowId xmlns:a16="http://schemas.microsoft.com/office/drawing/2014/main" val="1695907753"/>
                  </a:ext>
                </a:extLst>
              </a:tr>
            </a:tbl>
          </a:graphicData>
        </a:graphic>
      </p:graphicFrame>
      <p:sp>
        <p:nvSpPr>
          <p:cNvPr id="6" name="Rectangle 5">
            <a:extLst>
              <a:ext uri="{FF2B5EF4-FFF2-40B4-BE49-F238E27FC236}">
                <a16:creationId xmlns:a16="http://schemas.microsoft.com/office/drawing/2014/main" id="{FD37541C-9BB3-3141-915B-F5E676802163}"/>
              </a:ext>
            </a:extLst>
          </p:cNvPr>
          <p:cNvSpPr/>
          <p:nvPr/>
        </p:nvSpPr>
        <p:spPr>
          <a:xfrm>
            <a:off x="11553667" y="64929"/>
            <a:ext cx="583096" cy="58042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245639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8" y="64929"/>
            <a:ext cx="5438274" cy="633798"/>
          </a:xfrm>
        </p:spPr>
        <p:txBody>
          <a:bodyPr>
            <a:normAutofit/>
          </a:bodyPr>
          <a:lstStyle/>
          <a:p>
            <a:r>
              <a:rPr lang="nl-NL" sz="2800" dirty="0"/>
              <a:t>Time</a:t>
            </a:r>
          </a:p>
        </p:txBody>
      </p:sp>
      <p:graphicFrame>
        <p:nvGraphicFramePr>
          <p:cNvPr id="5" name="Tabel 5">
            <a:extLst>
              <a:ext uri="{FF2B5EF4-FFF2-40B4-BE49-F238E27FC236}">
                <a16:creationId xmlns:a16="http://schemas.microsoft.com/office/drawing/2014/main" id="{0AAB35E6-9408-4F44-992E-1AA26B743C47}"/>
              </a:ext>
            </a:extLst>
          </p:cNvPr>
          <p:cNvGraphicFramePr>
            <a:graphicFrameLocks noGrp="1"/>
          </p:cNvGraphicFramePr>
          <p:nvPr>
            <p:ph idx="4294967295"/>
            <p:extLst>
              <p:ext uri="{D42A27DB-BD31-4B8C-83A1-F6EECF244321}">
                <p14:modId xmlns:p14="http://schemas.microsoft.com/office/powerpoint/2010/main" val="1177973658"/>
              </p:ext>
            </p:extLst>
          </p:nvPr>
        </p:nvGraphicFramePr>
        <p:xfrm>
          <a:off x="233757" y="698728"/>
          <a:ext cx="11680944" cy="4217436"/>
        </p:xfrm>
        <a:graphic>
          <a:graphicData uri="http://schemas.openxmlformats.org/drawingml/2006/table">
            <a:tbl>
              <a:tblPr firstRow="1" bandRow="1">
                <a:tableStyleId>{7DF18680-E054-41AD-8BC1-D1AEF772440D}</a:tableStyleId>
              </a:tblPr>
              <a:tblGrid>
                <a:gridCol w="990026">
                  <a:extLst>
                    <a:ext uri="{9D8B030D-6E8A-4147-A177-3AD203B41FA5}">
                      <a16:colId xmlns:a16="http://schemas.microsoft.com/office/drawing/2014/main" val="4242099859"/>
                    </a:ext>
                  </a:extLst>
                </a:gridCol>
                <a:gridCol w="5345459">
                  <a:extLst>
                    <a:ext uri="{9D8B030D-6E8A-4147-A177-3AD203B41FA5}">
                      <a16:colId xmlns:a16="http://schemas.microsoft.com/office/drawing/2014/main" val="3729729690"/>
                    </a:ext>
                  </a:extLst>
                </a:gridCol>
                <a:gridCol w="5345459">
                  <a:extLst>
                    <a:ext uri="{9D8B030D-6E8A-4147-A177-3AD203B41FA5}">
                      <a16:colId xmlns:a16="http://schemas.microsoft.com/office/drawing/2014/main" val="2247335373"/>
                    </a:ext>
                  </a:extLst>
                </a:gridCol>
              </a:tblGrid>
              <a:tr h="347962">
                <a:tc>
                  <a:txBody>
                    <a:bodyPr/>
                    <a:lstStyle/>
                    <a:p>
                      <a:endParaRPr lang="en-US" sz="1200" noProof="0"/>
                    </a:p>
                  </a:txBody>
                  <a:tcPr/>
                </a:tc>
                <a:tc>
                  <a:txBody>
                    <a:bodyPr/>
                    <a:lstStyle/>
                    <a:p>
                      <a:r>
                        <a:rPr lang="en-US" sz="1200" noProof="0"/>
                        <a:t>Cloud events specification v1.0.1</a:t>
                      </a:r>
                    </a:p>
                  </a:txBody>
                  <a:tcPr/>
                </a:tc>
                <a:tc>
                  <a:txBody>
                    <a:bodyPr/>
                    <a:lstStyle/>
                    <a:p>
                      <a:r>
                        <a:rPr lang="en-US" sz="1200" noProof="0"/>
                        <a:t>Changes</a:t>
                      </a:r>
                    </a:p>
                  </a:txBody>
                  <a:tcPr/>
                </a:tc>
                <a:extLst>
                  <a:ext uri="{0D108BD9-81ED-4DB2-BD59-A6C34878D82A}">
                    <a16:rowId xmlns:a16="http://schemas.microsoft.com/office/drawing/2014/main" val="327938827"/>
                  </a:ext>
                </a:extLst>
              </a:tr>
              <a:tr h="257411">
                <a:tc>
                  <a:txBody>
                    <a:bodyPr/>
                    <a:lstStyle/>
                    <a:p>
                      <a:r>
                        <a:rPr lang="en-US" sz="1200" b="1" noProof="0"/>
                        <a:t>Part of</a:t>
                      </a:r>
                    </a:p>
                  </a:txBody>
                  <a:tcPr/>
                </a:tc>
                <a:tc>
                  <a:txBody>
                    <a:bodyPr/>
                    <a:lstStyle/>
                    <a:p>
                      <a:r>
                        <a:rPr lang="en-US" sz="1200" noProof="0"/>
                        <a:t>Cloud events OPTIONAL Attributes</a:t>
                      </a:r>
                    </a:p>
                  </a:txBody>
                  <a:tcPr/>
                </a:tc>
                <a:tc>
                  <a:txBody>
                    <a:bodyPr/>
                    <a:lstStyle/>
                    <a:p>
                      <a:endParaRPr lang="en-US" sz="1200" noProof="0"/>
                    </a:p>
                  </a:txBody>
                  <a:tcPr/>
                </a:tc>
                <a:extLst>
                  <a:ext uri="{0D108BD9-81ED-4DB2-BD59-A6C34878D82A}">
                    <a16:rowId xmlns:a16="http://schemas.microsoft.com/office/drawing/2014/main" val="353746597"/>
                  </a:ext>
                </a:extLst>
              </a:tr>
              <a:tr h="257411">
                <a:tc>
                  <a:txBody>
                    <a:bodyPr/>
                    <a:lstStyle/>
                    <a:p>
                      <a:r>
                        <a:rPr lang="en-US" sz="1200" b="1" noProof="0"/>
                        <a:t>Name</a:t>
                      </a:r>
                    </a:p>
                  </a:txBody>
                  <a:tcPr/>
                </a:tc>
                <a:tc>
                  <a:txBody>
                    <a:bodyPr/>
                    <a:lstStyle/>
                    <a:p>
                      <a:r>
                        <a:rPr lang="en-US" sz="1200" noProof="0"/>
                        <a:t>time</a:t>
                      </a:r>
                    </a:p>
                  </a:txBody>
                  <a:tcPr/>
                </a:tc>
                <a:tc>
                  <a:txBody>
                    <a:bodyPr/>
                    <a:lstStyle/>
                    <a:p>
                      <a:endParaRPr lang="en-US" sz="1200" noProof="0"/>
                    </a:p>
                  </a:txBody>
                  <a:tcPr/>
                </a:tc>
                <a:extLst>
                  <a:ext uri="{0D108BD9-81ED-4DB2-BD59-A6C34878D82A}">
                    <a16:rowId xmlns:a16="http://schemas.microsoft.com/office/drawing/2014/main" val="2231322288"/>
                  </a:ext>
                </a:extLst>
              </a:tr>
              <a:tr h="257411">
                <a:tc>
                  <a:txBody>
                    <a:bodyPr/>
                    <a:lstStyle/>
                    <a:p>
                      <a:r>
                        <a:rPr lang="en-US" sz="1200" b="1" noProof="0"/>
                        <a:t>Type</a:t>
                      </a:r>
                    </a:p>
                  </a:txBody>
                  <a:tcPr/>
                </a:tc>
                <a:tc>
                  <a:txBody>
                    <a:bodyPr/>
                    <a:lstStyle/>
                    <a:p>
                      <a:r>
                        <a:rPr lang="nl-NL" sz="1200" noProof="0"/>
                        <a:t>Timestamp</a:t>
                      </a:r>
                      <a:endParaRPr lang="en-US" sz="1200" noProof="0"/>
                    </a:p>
                  </a:txBody>
                  <a:tcPr/>
                </a:tc>
                <a:tc>
                  <a:txBody>
                    <a:bodyPr/>
                    <a:lstStyle/>
                    <a:p>
                      <a:endParaRPr lang="en-US" sz="1200" noProof="0"/>
                    </a:p>
                  </a:txBody>
                  <a:tcPr/>
                </a:tc>
                <a:extLst>
                  <a:ext uri="{0D108BD9-81ED-4DB2-BD59-A6C34878D82A}">
                    <a16:rowId xmlns:a16="http://schemas.microsoft.com/office/drawing/2014/main" val="3776963675"/>
                  </a:ext>
                </a:extLst>
              </a:tr>
              <a:tr h="619168">
                <a:tc>
                  <a:txBody>
                    <a:bodyPr/>
                    <a:lstStyle/>
                    <a:p>
                      <a:r>
                        <a:rPr lang="en-US" sz="1200" b="1" noProof="0"/>
                        <a:t>Description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a:t>Timestamp of when the occurrence happened.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a:t>If the time of the occurrence cannot be determined then this attribute MAY be set to some other time (such as the current time) by the </a:t>
                      </a:r>
                      <a:r>
                        <a:rPr lang="en-US" sz="1200" noProof="0" err="1"/>
                        <a:t>CloudEvents</a:t>
                      </a:r>
                      <a:r>
                        <a:rPr lang="en-US" sz="1200" noProof="0"/>
                        <a:t> producer, however all producers for the same source MUST be consistent in this respect. In other words, either they all use the actual time of the occurrence or they all use the same algorithm to determine the value used.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sz="1200" strike="noStrike" noProof="0" dirty="0">
                          <a:solidFill>
                            <a:schemeClr val="accent6">
                              <a:lumMod val="75000"/>
                            </a:schemeClr>
                          </a:solidFill>
                          <a:highlight>
                            <a:srgbClr val="FFFCF3"/>
                          </a:highlight>
                        </a:rPr>
                        <a:t>Aanbeveling: Gebruik indien mogelijk het registratie tijdstip en niet het materiele tijdstip.</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nl-NL" sz="1200" strike="noStrike" noProof="0" dirty="0">
                        <a:solidFill>
                          <a:schemeClr val="accent6">
                            <a:lumMod val="75000"/>
                          </a:schemeClr>
                        </a:solidFill>
                        <a:highlight>
                          <a:srgbClr val="FFFCF3"/>
                        </a:highligh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sz="1200" strike="noStrike" noProof="0" dirty="0">
                          <a:solidFill>
                            <a:schemeClr val="accent6">
                              <a:lumMod val="75000"/>
                            </a:schemeClr>
                          </a:solidFill>
                          <a:highlight>
                            <a:srgbClr val="FFFCF3"/>
                          </a:highlight>
                        </a:rPr>
                        <a:t>N.B. Het registratietijdstip is de systeemdatum/tijd op het moment dat het (eerste/oorspronkelijke) event geregistreerd werd. Dit sluit aan bij het concept formele historie. Het materiele tijdstip is het tijdstip waarop de gebeurtenis in de (juridische) werkelijkheid plaats vond. Conceptueel gezien behoort dit tot de gebeurtenisgegevens en niet tot de contextgegevens.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nl-NL" sz="1200" strike="noStrike" noProof="0" dirty="0">
                        <a:solidFill>
                          <a:schemeClr val="accent6">
                            <a:lumMod val="75000"/>
                          </a:schemeClr>
                        </a:solidFill>
                        <a:highlight>
                          <a:srgbClr val="FFFCF3"/>
                        </a:highligh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sz="1200" strike="noStrike" noProof="0" dirty="0">
                          <a:solidFill>
                            <a:schemeClr val="accent6">
                              <a:lumMod val="75000"/>
                            </a:schemeClr>
                          </a:solidFill>
                          <a:highlight>
                            <a:srgbClr val="FFFCF3"/>
                          </a:highlight>
                        </a:rPr>
                        <a:t>Vereist: In de </a:t>
                      </a:r>
                      <a:r>
                        <a:rPr lang="nl-NL" sz="1200" strike="noStrike" noProof="0" dirty="0" err="1">
                          <a:solidFill>
                            <a:schemeClr val="accent6">
                              <a:lumMod val="75000"/>
                            </a:schemeClr>
                          </a:solidFill>
                          <a:highlight>
                            <a:srgbClr val="FFFCF3"/>
                          </a:highlight>
                        </a:rPr>
                        <a:t>domeinspecifieke</a:t>
                      </a:r>
                      <a:r>
                        <a:rPr lang="nl-NL" sz="1200" strike="noStrike" noProof="0" dirty="0">
                          <a:solidFill>
                            <a:schemeClr val="accent6">
                              <a:lumMod val="75000"/>
                            </a:schemeClr>
                          </a:solidFill>
                          <a:highlight>
                            <a:srgbClr val="FFFCF3"/>
                          </a:highlight>
                        </a:rPr>
                        <a:t> standaard (die zich baseert op deze standaard) dient helder beschreven te worden wat voor tijdstip gebruikt wordt.</a:t>
                      </a:r>
                    </a:p>
                  </a:txBody>
                  <a:tcPr/>
                </a:tc>
                <a:extLst>
                  <a:ext uri="{0D108BD9-81ED-4DB2-BD59-A6C34878D82A}">
                    <a16:rowId xmlns:a16="http://schemas.microsoft.com/office/drawing/2014/main" val="798247423"/>
                  </a:ext>
                </a:extLst>
              </a:tr>
              <a:tr h="438351">
                <a:tc>
                  <a:txBody>
                    <a:bodyPr/>
                    <a:lstStyle/>
                    <a:p>
                      <a:r>
                        <a:rPr lang="en-US" sz="1200" b="1" noProof="0"/>
                        <a:t>Constraints</a:t>
                      </a:r>
                    </a:p>
                  </a:txBody>
                  <a:tcPr/>
                </a:tc>
                <a:tc>
                  <a:txBody>
                    <a:bodyPr/>
                    <a:lstStyle/>
                    <a:p>
                      <a:pPr marL="171450" indent="-171450">
                        <a:buFont typeface="Arial" panose="020B0604020202020204" pitchFamily="34" charset="0"/>
                        <a:buChar char="•"/>
                      </a:pPr>
                      <a:r>
                        <a:rPr lang="en-US" sz="1200" noProof="0"/>
                        <a:t>OPTIONAL</a:t>
                      </a:r>
                    </a:p>
                    <a:p>
                      <a:pPr marL="171450" indent="-171450">
                        <a:buFont typeface="Arial" panose="020B0604020202020204" pitchFamily="34" charset="0"/>
                        <a:buChar char="•"/>
                      </a:pPr>
                      <a:r>
                        <a:rPr lang="en-US" sz="1200" noProof="0"/>
                        <a:t>If present, MUST adhere to the format specified in </a:t>
                      </a:r>
                      <a:r>
                        <a:rPr lang="nl-NL" sz="1200">
                          <a:hlinkClick r:id="rId2"/>
                        </a:rPr>
                        <a:t>RFC 3339</a:t>
                      </a:r>
                      <a:endParaRPr lang="en-US" sz="1200" noProof="0"/>
                    </a:p>
                  </a:txBody>
                  <a:tcPr/>
                </a:tc>
                <a:tc>
                  <a:txBody>
                    <a:bodyPr/>
                    <a:lstStyle/>
                    <a:p>
                      <a:endParaRPr lang="en-US" sz="1200" noProof="0" dirty="0"/>
                    </a:p>
                  </a:txBody>
                  <a:tcPr/>
                </a:tc>
                <a:extLst>
                  <a:ext uri="{0D108BD9-81ED-4DB2-BD59-A6C34878D82A}">
                    <a16:rowId xmlns:a16="http://schemas.microsoft.com/office/drawing/2014/main" val="530474308"/>
                  </a:ext>
                </a:extLst>
              </a:tr>
              <a:tr h="486194">
                <a:tc>
                  <a:txBody>
                    <a:bodyPr/>
                    <a:lstStyle/>
                    <a:p>
                      <a:r>
                        <a:rPr lang="en-US" sz="1200" b="1" noProof="0"/>
                        <a:t>Examples</a:t>
                      </a:r>
                    </a:p>
                  </a:txBody>
                  <a:tcPr/>
                </a:tc>
                <a:tc>
                  <a:txBody>
                    <a:bodyPr/>
                    <a:lstStyle/>
                    <a:p>
                      <a:pPr marL="0" indent="0">
                        <a:buFont typeface="Arial" panose="020B0604020202020204" pitchFamily="34" charset="0"/>
                        <a:buNone/>
                      </a:pPr>
                      <a:endParaRPr lang="en-US" sz="1200" noProof="0"/>
                    </a:p>
                  </a:txBody>
                  <a:tcPr/>
                </a:tc>
                <a:tc>
                  <a:txBody>
                    <a:bodyPr/>
                    <a:lstStyle/>
                    <a:p>
                      <a:endParaRPr lang="en-US" sz="1200" noProof="0" dirty="0"/>
                    </a:p>
                  </a:txBody>
                  <a:tcPr/>
                </a:tc>
                <a:extLst>
                  <a:ext uri="{0D108BD9-81ED-4DB2-BD59-A6C34878D82A}">
                    <a16:rowId xmlns:a16="http://schemas.microsoft.com/office/drawing/2014/main" val="1695907753"/>
                  </a:ext>
                </a:extLst>
              </a:tr>
            </a:tbl>
          </a:graphicData>
        </a:graphic>
      </p:graphicFrame>
      <p:sp>
        <p:nvSpPr>
          <p:cNvPr id="12" name="Rectangle 11">
            <a:extLst>
              <a:ext uri="{FF2B5EF4-FFF2-40B4-BE49-F238E27FC236}">
                <a16:creationId xmlns:a16="http://schemas.microsoft.com/office/drawing/2014/main" id="{CD49F738-A023-1C49-936E-3D7A2E1AE2E3}"/>
              </a:ext>
            </a:extLst>
          </p:cNvPr>
          <p:cNvSpPr/>
          <p:nvPr/>
        </p:nvSpPr>
        <p:spPr>
          <a:xfrm>
            <a:off x="11553667" y="64929"/>
            <a:ext cx="583096" cy="58042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225491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8" y="64929"/>
            <a:ext cx="5438274" cy="633798"/>
          </a:xfrm>
        </p:spPr>
        <p:txBody>
          <a:bodyPr>
            <a:normAutofit/>
          </a:bodyPr>
          <a:lstStyle/>
          <a:p>
            <a:r>
              <a:rPr lang="nl-NL" sz="2800" dirty="0"/>
              <a:t>Data</a:t>
            </a:r>
          </a:p>
        </p:txBody>
      </p:sp>
      <p:graphicFrame>
        <p:nvGraphicFramePr>
          <p:cNvPr id="5" name="Tabel 5">
            <a:extLst>
              <a:ext uri="{FF2B5EF4-FFF2-40B4-BE49-F238E27FC236}">
                <a16:creationId xmlns:a16="http://schemas.microsoft.com/office/drawing/2014/main" id="{0AAB35E6-9408-4F44-992E-1AA26B743C47}"/>
              </a:ext>
            </a:extLst>
          </p:cNvPr>
          <p:cNvGraphicFramePr>
            <a:graphicFrameLocks noGrp="1"/>
          </p:cNvGraphicFramePr>
          <p:nvPr>
            <p:ph idx="4294967295"/>
          </p:nvPr>
        </p:nvGraphicFramePr>
        <p:xfrm>
          <a:off x="233757" y="698728"/>
          <a:ext cx="11680944" cy="3101307"/>
        </p:xfrm>
        <a:graphic>
          <a:graphicData uri="http://schemas.openxmlformats.org/drawingml/2006/table">
            <a:tbl>
              <a:tblPr firstRow="1" bandRow="1">
                <a:tableStyleId>{7DF18680-E054-41AD-8BC1-D1AEF772440D}</a:tableStyleId>
              </a:tblPr>
              <a:tblGrid>
                <a:gridCol w="990026">
                  <a:extLst>
                    <a:ext uri="{9D8B030D-6E8A-4147-A177-3AD203B41FA5}">
                      <a16:colId xmlns:a16="http://schemas.microsoft.com/office/drawing/2014/main" val="4242099859"/>
                    </a:ext>
                  </a:extLst>
                </a:gridCol>
                <a:gridCol w="5345459">
                  <a:extLst>
                    <a:ext uri="{9D8B030D-6E8A-4147-A177-3AD203B41FA5}">
                      <a16:colId xmlns:a16="http://schemas.microsoft.com/office/drawing/2014/main" val="3729729690"/>
                    </a:ext>
                  </a:extLst>
                </a:gridCol>
                <a:gridCol w="5345459">
                  <a:extLst>
                    <a:ext uri="{9D8B030D-6E8A-4147-A177-3AD203B41FA5}">
                      <a16:colId xmlns:a16="http://schemas.microsoft.com/office/drawing/2014/main" val="2247335373"/>
                    </a:ext>
                  </a:extLst>
                </a:gridCol>
              </a:tblGrid>
              <a:tr h="347962">
                <a:tc>
                  <a:txBody>
                    <a:bodyPr/>
                    <a:lstStyle/>
                    <a:p>
                      <a:endParaRPr lang="en-US" sz="1200" noProof="0"/>
                    </a:p>
                  </a:txBody>
                  <a:tcPr/>
                </a:tc>
                <a:tc>
                  <a:txBody>
                    <a:bodyPr/>
                    <a:lstStyle/>
                    <a:p>
                      <a:r>
                        <a:rPr lang="en-US" sz="1200" noProof="0"/>
                        <a:t>Cloud events specification v1.0.1</a:t>
                      </a:r>
                    </a:p>
                  </a:txBody>
                  <a:tcPr/>
                </a:tc>
                <a:tc>
                  <a:txBody>
                    <a:bodyPr/>
                    <a:lstStyle/>
                    <a:p>
                      <a:r>
                        <a:rPr lang="en-US" sz="1200" noProof="0"/>
                        <a:t>Changes</a:t>
                      </a:r>
                    </a:p>
                  </a:txBody>
                  <a:tcPr/>
                </a:tc>
                <a:extLst>
                  <a:ext uri="{0D108BD9-81ED-4DB2-BD59-A6C34878D82A}">
                    <a16:rowId xmlns:a16="http://schemas.microsoft.com/office/drawing/2014/main" val="327938827"/>
                  </a:ext>
                </a:extLst>
              </a:tr>
              <a:tr h="257411">
                <a:tc>
                  <a:txBody>
                    <a:bodyPr/>
                    <a:lstStyle/>
                    <a:p>
                      <a:r>
                        <a:rPr lang="en-US" sz="1200" b="1" noProof="0"/>
                        <a:t>Part of</a:t>
                      </a:r>
                    </a:p>
                  </a:txBody>
                  <a:tcPr/>
                </a:tc>
                <a:tc>
                  <a:txBody>
                    <a:bodyPr/>
                    <a:lstStyle/>
                    <a:p>
                      <a:r>
                        <a:rPr lang="en-US" sz="1200" noProof="0"/>
                        <a:t>Data</a:t>
                      </a:r>
                    </a:p>
                  </a:txBody>
                  <a:tcPr/>
                </a:tc>
                <a:tc>
                  <a:txBody>
                    <a:bodyPr/>
                    <a:lstStyle/>
                    <a:p>
                      <a:endParaRPr lang="en-US" sz="1200" noProof="0"/>
                    </a:p>
                  </a:txBody>
                  <a:tcPr/>
                </a:tc>
                <a:extLst>
                  <a:ext uri="{0D108BD9-81ED-4DB2-BD59-A6C34878D82A}">
                    <a16:rowId xmlns:a16="http://schemas.microsoft.com/office/drawing/2014/main" val="353746597"/>
                  </a:ext>
                </a:extLst>
              </a:tr>
              <a:tr h="257411">
                <a:tc>
                  <a:txBody>
                    <a:bodyPr/>
                    <a:lstStyle/>
                    <a:p>
                      <a:r>
                        <a:rPr lang="en-US" sz="1200" b="1" noProof="0"/>
                        <a:t>Name</a:t>
                      </a:r>
                    </a:p>
                  </a:txBody>
                  <a:tcPr/>
                </a:tc>
                <a:tc>
                  <a:txBody>
                    <a:bodyPr/>
                    <a:lstStyle/>
                    <a:p>
                      <a:r>
                        <a:rPr lang="en-US" sz="1200" noProof="0"/>
                        <a:t>data</a:t>
                      </a:r>
                    </a:p>
                  </a:txBody>
                  <a:tcPr/>
                </a:tc>
                <a:tc>
                  <a:txBody>
                    <a:bodyPr/>
                    <a:lstStyle/>
                    <a:p>
                      <a:endParaRPr lang="en-US" sz="1200" noProof="0"/>
                    </a:p>
                  </a:txBody>
                  <a:tcPr/>
                </a:tc>
                <a:extLst>
                  <a:ext uri="{0D108BD9-81ED-4DB2-BD59-A6C34878D82A}">
                    <a16:rowId xmlns:a16="http://schemas.microsoft.com/office/drawing/2014/main" val="2231322288"/>
                  </a:ext>
                </a:extLst>
              </a:tr>
              <a:tr h="257411">
                <a:tc>
                  <a:txBody>
                    <a:bodyPr/>
                    <a:lstStyle/>
                    <a:p>
                      <a:r>
                        <a:rPr lang="en-US" sz="1200" b="1" noProof="0"/>
                        <a:t>Type</a:t>
                      </a:r>
                    </a:p>
                  </a:txBody>
                  <a:tcPr/>
                </a:tc>
                <a:tc>
                  <a:txBody>
                    <a:bodyPr/>
                    <a:lstStyle/>
                    <a:p>
                      <a:r>
                        <a:rPr lang="en-US" sz="1200" noProof="0"/>
                        <a:t>See </a:t>
                      </a:r>
                      <a:r>
                        <a:rPr lang="en-US" sz="1200" noProof="0" err="1"/>
                        <a:t>datacontenttype</a:t>
                      </a:r>
                      <a:endParaRPr lang="en-US" sz="1200" noProof="0"/>
                    </a:p>
                  </a:txBody>
                  <a:tcPr/>
                </a:tc>
                <a:tc>
                  <a:txBody>
                    <a:bodyPr/>
                    <a:lstStyle/>
                    <a:p>
                      <a:endParaRPr lang="en-US" sz="1200" noProof="0"/>
                    </a:p>
                  </a:txBody>
                  <a:tcPr/>
                </a:tc>
                <a:extLst>
                  <a:ext uri="{0D108BD9-81ED-4DB2-BD59-A6C34878D82A}">
                    <a16:rowId xmlns:a16="http://schemas.microsoft.com/office/drawing/2014/main" val="3776963675"/>
                  </a:ext>
                </a:extLst>
              </a:tr>
              <a:tr h="619168">
                <a:tc>
                  <a:txBody>
                    <a:bodyPr/>
                    <a:lstStyle/>
                    <a:p>
                      <a:r>
                        <a:rPr lang="en-US" sz="1200" b="1" noProof="0"/>
                        <a:t>Description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a:t>The event payload.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a:t>This specification does not place any restriction on the type of this information. It is encoded into a media format which is specified by the </a:t>
                      </a:r>
                      <a:r>
                        <a:rPr lang="en-US" sz="1200" noProof="0" err="1"/>
                        <a:t>datacontenttype</a:t>
                      </a:r>
                      <a:r>
                        <a:rPr lang="en-US" sz="1200" noProof="0"/>
                        <a:t> attribute (e.g. application/json), and adheres to the </a:t>
                      </a:r>
                      <a:r>
                        <a:rPr lang="en-US" sz="1200" noProof="0" err="1"/>
                        <a:t>dataschema</a:t>
                      </a:r>
                      <a:r>
                        <a:rPr lang="en-US" sz="1200" noProof="0"/>
                        <a:t> format when those respective attributes are present.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strike="sngStrike" noProof="0">
                        <a:solidFill>
                          <a:srgbClr val="C00000"/>
                        </a:solidFill>
                      </a:endParaRPr>
                    </a:p>
                  </a:txBody>
                  <a:tcPr/>
                </a:tc>
                <a:extLst>
                  <a:ext uri="{0D108BD9-81ED-4DB2-BD59-A6C34878D82A}">
                    <a16:rowId xmlns:a16="http://schemas.microsoft.com/office/drawing/2014/main" val="798247423"/>
                  </a:ext>
                </a:extLst>
              </a:tr>
              <a:tr h="438351">
                <a:tc>
                  <a:txBody>
                    <a:bodyPr/>
                    <a:lstStyle/>
                    <a:p>
                      <a:r>
                        <a:rPr lang="en-US" sz="1200" b="1" noProof="0"/>
                        <a:t>Constraints</a:t>
                      </a:r>
                    </a:p>
                  </a:txBody>
                  <a:tcPr/>
                </a:tc>
                <a:tc>
                  <a:txBody>
                    <a:bodyPr/>
                    <a:lstStyle/>
                    <a:p>
                      <a:pPr marL="171450" indent="-171450">
                        <a:buFont typeface="Arial" panose="020B0604020202020204" pitchFamily="34" charset="0"/>
                        <a:buChar char="•"/>
                      </a:pPr>
                      <a:r>
                        <a:rPr lang="en-US" sz="1200" noProof="0"/>
                        <a:t>OPTIONAL</a:t>
                      </a:r>
                    </a:p>
                  </a:txBody>
                  <a:tcPr/>
                </a:tc>
                <a:tc>
                  <a:txBody>
                    <a:bodyPr/>
                    <a:lstStyle/>
                    <a:p>
                      <a:endParaRPr lang="en-US" sz="1200" noProof="0"/>
                    </a:p>
                  </a:txBody>
                  <a:tcPr/>
                </a:tc>
                <a:extLst>
                  <a:ext uri="{0D108BD9-81ED-4DB2-BD59-A6C34878D82A}">
                    <a16:rowId xmlns:a16="http://schemas.microsoft.com/office/drawing/2014/main" val="530474308"/>
                  </a:ext>
                </a:extLst>
              </a:tr>
              <a:tr h="486194">
                <a:tc>
                  <a:txBody>
                    <a:bodyPr/>
                    <a:lstStyle/>
                    <a:p>
                      <a:r>
                        <a:rPr lang="en-US" sz="1200" b="1" noProof="0"/>
                        <a:t>Examples</a:t>
                      </a:r>
                    </a:p>
                  </a:txBody>
                  <a:tcPr/>
                </a:tc>
                <a:tc>
                  <a:txBody>
                    <a:bodyPr/>
                    <a:lstStyle/>
                    <a:p>
                      <a:pPr marL="0" indent="0">
                        <a:buFont typeface="Arial" panose="020B0604020202020204" pitchFamily="34" charset="0"/>
                        <a:buNone/>
                      </a:pPr>
                      <a:endParaRPr lang="en-US" sz="1200" noProof="0"/>
                    </a:p>
                  </a:txBody>
                  <a:tcPr/>
                </a:tc>
                <a:tc>
                  <a:txBody>
                    <a:bodyPr/>
                    <a:lstStyle/>
                    <a:p>
                      <a:endParaRPr lang="en-US" sz="1200" noProof="0"/>
                    </a:p>
                  </a:txBody>
                  <a:tcPr/>
                </a:tc>
                <a:extLst>
                  <a:ext uri="{0D108BD9-81ED-4DB2-BD59-A6C34878D82A}">
                    <a16:rowId xmlns:a16="http://schemas.microsoft.com/office/drawing/2014/main" val="1695907753"/>
                  </a:ext>
                </a:extLst>
              </a:tr>
            </a:tbl>
          </a:graphicData>
        </a:graphic>
      </p:graphicFrame>
    </p:spTree>
    <p:extLst>
      <p:ext uri="{BB962C8B-B14F-4D97-AF65-F5344CB8AC3E}">
        <p14:creationId xmlns:p14="http://schemas.microsoft.com/office/powerpoint/2010/main" val="3403352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61555BDE-2BEC-4009-B5C3-9F053B9AF5FB}"/>
              </a:ext>
            </a:extLst>
          </p:cNvPr>
          <p:cNvSpPr/>
          <p:nvPr/>
        </p:nvSpPr>
        <p:spPr>
          <a:xfrm>
            <a:off x="721537" y="1277137"/>
            <a:ext cx="3499133" cy="5041338"/>
          </a:xfrm>
          <a:prstGeom prst="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nl-NL" b="1" err="1">
                <a:solidFill>
                  <a:sysClr val="windowText" lastClr="000000"/>
                </a:solidFill>
              </a:rPr>
              <a:t>Core</a:t>
            </a:r>
            <a:endParaRPr lang="nl-NL" b="1">
              <a:solidFill>
                <a:sysClr val="windowText" lastClr="000000"/>
              </a:solidFill>
            </a:endParaRPr>
          </a:p>
        </p:txBody>
      </p:sp>
      <p:sp>
        <p:nvSpPr>
          <p:cNvPr id="2" name="Titel 1">
            <a:extLst>
              <a:ext uri="{FF2B5EF4-FFF2-40B4-BE49-F238E27FC236}">
                <a16:creationId xmlns:a16="http://schemas.microsoft.com/office/drawing/2014/main" id="{EDDBA223-BE39-4964-A90D-54A4675EB341}"/>
              </a:ext>
            </a:extLst>
          </p:cNvPr>
          <p:cNvSpPr>
            <a:spLocks noGrp="1"/>
          </p:cNvSpPr>
          <p:nvPr>
            <p:ph type="title"/>
          </p:nvPr>
        </p:nvSpPr>
        <p:spPr/>
        <p:txBody>
          <a:bodyPr/>
          <a:lstStyle/>
          <a:p>
            <a:r>
              <a:rPr lang="nl-NL" dirty="0"/>
              <a:t>Cloud events</a:t>
            </a:r>
          </a:p>
        </p:txBody>
      </p:sp>
      <p:sp>
        <p:nvSpPr>
          <p:cNvPr id="3" name="Tekstvak 2">
            <a:extLst>
              <a:ext uri="{FF2B5EF4-FFF2-40B4-BE49-F238E27FC236}">
                <a16:creationId xmlns:a16="http://schemas.microsoft.com/office/drawing/2014/main" id="{194972BB-FC00-4A84-ABA8-2D9088E6FA21}"/>
              </a:ext>
            </a:extLst>
          </p:cNvPr>
          <p:cNvSpPr txBox="1"/>
          <p:nvPr/>
        </p:nvSpPr>
        <p:spPr>
          <a:xfrm>
            <a:off x="886752" y="1756034"/>
            <a:ext cx="2127249" cy="3970318"/>
          </a:xfrm>
          <a:prstGeom prst="rect">
            <a:avLst/>
          </a:prstGeom>
          <a:noFill/>
        </p:spPr>
        <p:txBody>
          <a:bodyPr wrap="none" lIns="91440" tIns="45720" rIns="91440" bIns="45720" rtlCol="0" anchor="t">
            <a:spAutoFit/>
          </a:bodyPr>
          <a:lstStyle/>
          <a:p>
            <a:r>
              <a:rPr lang="en-US" sz="1800" u="sng" noProof="0" dirty="0"/>
              <a:t>REQUIRED attributes</a:t>
            </a:r>
            <a:endParaRPr lang="en-US" u="sng" dirty="0"/>
          </a:p>
          <a:p>
            <a:pPr marL="285750" indent="-285750">
              <a:buFont typeface="Arial" panose="020B0604020202020204" pitchFamily="34" charset="0"/>
              <a:buChar char="•"/>
            </a:pPr>
            <a:r>
              <a:rPr lang="en-US" sz="1800" noProof="0" dirty="0"/>
              <a:t>id</a:t>
            </a:r>
          </a:p>
          <a:p>
            <a:pPr marL="285750" indent="-285750">
              <a:buFont typeface="Arial" panose="020B0604020202020204" pitchFamily="34" charset="0"/>
              <a:buChar char="•"/>
            </a:pPr>
            <a:r>
              <a:rPr lang="en-US" dirty="0"/>
              <a:t>source</a:t>
            </a:r>
            <a:endParaRPr lang="en-US" dirty="0">
              <a:cs typeface="Calibri"/>
            </a:endParaRPr>
          </a:p>
          <a:p>
            <a:pPr marL="285750" indent="-285750">
              <a:buFont typeface="Arial" panose="020B0604020202020204" pitchFamily="34" charset="0"/>
              <a:buChar char="•"/>
            </a:pPr>
            <a:r>
              <a:rPr lang="en-US" sz="1800" noProof="0" dirty="0" err="1"/>
              <a:t>specversion</a:t>
            </a:r>
            <a:endParaRPr lang="en-US" sz="1800" noProof="0" dirty="0"/>
          </a:p>
          <a:p>
            <a:pPr marL="285750" indent="-285750">
              <a:buFont typeface="Arial" panose="020B0604020202020204" pitchFamily="34" charset="0"/>
              <a:buChar char="•"/>
            </a:pPr>
            <a:r>
              <a:rPr lang="en-US" dirty="0"/>
              <a:t>type</a:t>
            </a:r>
            <a:endParaRPr lang="en-US" dirty="0">
              <a:cs typeface="Calibri"/>
            </a:endParaRPr>
          </a:p>
          <a:p>
            <a:endParaRPr lang="en-US" dirty="0"/>
          </a:p>
          <a:p>
            <a:r>
              <a:rPr lang="en-US" u="sng" dirty="0"/>
              <a:t>OPTIONAL attributes</a:t>
            </a:r>
          </a:p>
          <a:p>
            <a:pPr marL="285750" indent="-285750">
              <a:buFont typeface="Arial" panose="020B0604020202020204" pitchFamily="34" charset="0"/>
              <a:buChar char="•"/>
            </a:pPr>
            <a:r>
              <a:rPr lang="en-US" dirty="0" err="1"/>
              <a:t>datacontenttype</a:t>
            </a:r>
            <a:endParaRPr lang="en-US" dirty="0"/>
          </a:p>
          <a:p>
            <a:pPr marL="285750" indent="-285750">
              <a:buFont typeface="Arial" panose="020B0604020202020204" pitchFamily="34" charset="0"/>
              <a:buChar char="•"/>
            </a:pPr>
            <a:r>
              <a:rPr lang="en-US" dirty="0" err="1"/>
              <a:t>dataschema</a:t>
            </a:r>
            <a:endParaRPr lang="en-US" dirty="0"/>
          </a:p>
          <a:p>
            <a:pPr marL="285750" indent="-285750">
              <a:buFont typeface="Arial" panose="020B0604020202020204" pitchFamily="34" charset="0"/>
              <a:buChar char="•"/>
            </a:pPr>
            <a:r>
              <a:rPr lang="en-US" dirty="0"/>
              <a:t>subject</a:t>
            </a:r>
            <a:endParaRPr lang="en-US" dirty="0">
              <a:cs typeface="Calibri"/>
            </a:endParaRPr>
          </a:p>
          <a:p>
            <a:pPr marL="285750" indent="-285750">
              <a:buFont typeface="Arial" panose="020B0604020202020204" pitchFamily="34" charset="0"/>
              <a:buChar char="•"/>
            </a:pPr>
            <a:r>
              <a:rPr lang="en-US" dirty="0"/>
              <a:t>time</a:t>
            </a:r>
            <a:endParaRPr lang="en-US" dirty="0">
              <a:cs typeface="Calibri"/>
            </a:endParaRPr>
          </a:p>
          <a:p>
            <a:pPr marL="285750" indent="-285750">
              <a:buFont typeface="Arial" panose="020B0604020202020204" pitchFamily="34" charset="0"/>
              <a:buChar char="•"/>
            </a:pPr>
            <a:endParaRPr lang="en-US" dirty="0"/>
          </a:p>
          <a:p>
            <a:r>
              <a:rPr lang="en-US" u="sng" dirty="0"/>
              <a:t>Event Data</a:t>
            </a:r>
          </a:p>
          <a:p>
            <a:pPr marL="285750" indent="-285750">
              <a:buFont typeface="Arial" panose="020B0604020202020204" pitchFamily="34" charset="0"/>
              <a:buChar char="•"/>
            </a:pPr>
            <a:r>
              <a:rPr lang="en-US" dirty="0"/>
              <a:t>data</a:t>
            </a:r>
          </a:p>
        </p:txBody>
      </p:sp>
      <p:sp>
        <p:nvSpPr>
          <p:cNvPr id="7" name="Rechthoek 6">
            <a:extLst>
              <a:ext uri="{FF2B5EF4-FFF2-40B4-BE49-F238E27FC236}">
                <a16:creationId xmlns:a16="http://schemas.microsoft.com/office/drawing/2014/main" id="{9B81F0A1-E876-4AB6-9A65-D9F78220409A}"/>
              </a:ext>
            </a:extLst>
          </p:cNvPr>
          <p:cNvSpPr/>
          <p:nvPr/>
        </p:nvSpPr>
        <p:spPr>
          <a:xfrm>
            <a:off x="4382509" y="1277137"/>
            <a:ext cx="3499133" cy="5041338"/>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nl-NL" b="1" err="1">
                <a:solidFill>
                  <a:sysClr val="windowText" lastClr="000000"/>
                </a:solidFill>
              </a:rPr>
              <a:t>Extensions</a:t>
            </a:r>
            <a:endParaRPr lang="nl-NL" b="1">
              <a:solidFill>
                <a:sysClr val="windowText" lastClr="000000"/>
              </a:solidFill>
            </a:endParaRPr>
          </a:p>
        </p:txBody>
      </p:sp>
      <p:sp>
        <p:nvSpPr>
          <p:cNvPr id="4" name="Tekstvak 3">
            <a:extLst>
              <a:ext uri="{FF2B5EF4-FFF2-40B4-BE49-F238E27FC236}">
                <a16:creationId xmlns:a16="http://schemas.microsoft.com/office/drawing/2014/main" id="{6F6D01C9-A4AC-4A76-A3D3-CE11A6B2F340}"/>
              </a:ext>
            </a:extLst>
          </p:cNvPr>
          <p:cNvSpPr txBox="1"/>
          <p:nvPr/>
        </p:nvSpPr>
        <p:spPr>
          <a:xfrm>
            <a:off x="4522345" y="1756034"/>
            <a:ext cx="3244414" cy="2308324"/>
          </a:xfrm>
          <a:prstGeom prst="rect">
            <a:avLst/>
          </a:prstGeom>
          <a:noFill/>
        </p:spPr>
        <p:txBody>
          <a:bodyPr wrap="none" rtlCol="0">
            <a:spAutoFit/>
          </a:bodyPr>
          <a:lstStyle/>
          <a:p>
            <a:r>
              <a:rPr lang="en-US" sz="1800" u="sng" noProof="0"/>
              <a:t>Extensions</a:t>
            </a:r>
            <a:endParaRPr lang="en-US" u="sng"/>
          </a:p>
          <a:p>
            <a:pPr marL="285750" indent="-285750">
              <a:buFont typeface="Arial" panose="020B0604020202020204" pitchFamily="34" charset="0"/>
              <a:buChar char="•"/>
            </a:pPr>
            <a:r>
              <a:rPr lang="en-US" err="1"/>
              <a:t>Dataref</a:t>
            </a:r>
            <a:r>
              <a:rPr lang="en-US"/>
              <a:t> (Claim Check Pattern)</a:t>
            </a:r>
          </a:p>
          <a:p>
            <a:pPr marL="285750" indent="-285750">
              <a:buFont typeface="Arial" panose="020B0604020202020204" pitchFamily="34" charset="0"/>
              <a:buChar char="•"/>
            </a:pPr>
            <a:r>
              <a:rPr lang="en-US"/>
              <a:t>Distributed Tracing</a:t>
            </a:r>
          </a:p>
          <a:p>
            <a:pPr marL="285750" indent="-285750">
              <a:buFont typeface="Arial" panose="020B0604020202020204" pitchFamily="34" charset="0"/>
              <a:buChar char="•"/>
            </a:pPr>
            <a:r>
              <a:rPr lang="en-US"/>
              <a:t>Partitioning</a:t>
            </a:r>
          </a:p>
          <a:p>
            <a:pPr marL="285750" indent="-285750">
              <a:buFont typeface="Arial" panose="020B0604020202020204" pitchFamily="34" charset="0"/>
              <a:buChar char="•"/>
            </a:pPr>
            <a:r>
              <a:rPr lang="en-US"/>
              <a:t>Sampling</a:t>
            </a:r>
          </a:p>
          <a:p>
            <a:pPr marL="285750" indent="-285750">
              <a:buFont typeface="Arial" panose="020B0604020202020204" pitchFamily="34" charset="0"/>
              <a:buChar char="•"/>
            </a:pPr>
            <a:r>
              <a:rPr lang="en-US"/>
              <a:t>Sequence</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sz="1800" noProof="0"/>
          </a:p>
        </p:txBody>
      </p:sp>
      <p:sp>
        <p:nvSpPr>
          <p:cNvPr id="8" name="Rechthoek 7">
            <a:extLst>
              <a:ext uri="{FF2B5EF4-FFF2-40B4-BE49-F238E27FC236}">
                <a16:creationId xmlns:a16="http://schemas.microsoft.com/office/drawing/2014/main" id="{B204FEA5-2D8A-43B5-B4E6-E69889A3CC12}"/>
              </a:ext>
            </a:extLst>
          </p:cNvPr>
          <p:cNvSpPr/>
          <p:nvPr/>
        </p:nvSpPr>
        <p:spPr>
          <a:xfrm>
            <a:off x="8021478" y="1277137"/>
            <a:ext cx="3499133" cy="5041338"/>
          </a:xfrm>
          <a:prstGeom prst="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nl-NL" b="1">
                <a:solidFill>
                  <a:sysClr val="windowText" lastClr="000000"/>
                </a:solidFill>
              </a:rPr>
              <a:t>NL </a:t>
            </a:r>
            <a:r>
              <a:rPr lang="nl-NL" b="1" err="1">
                <a:solidFill>
                  <a:sysClr val="windowText" lastClr="000000"/>
                </a:solidFill>
              </a:rPr>
              <a:t>Extensions</a:t>
            </a:r>
            <a:endParaRPr lang="nl-NL" b="1">
              <a:solidFill>
                <a:sysClr val="windowText" lastClr="000000"/>
              </a:solidFill>
            </a:endParaRPr>
          </a:p>
        </p:txBody>
      </p:sp>
      <p:sp>
        <p:nvSpPr>
          <p:cNvPr id="5" name="Tekstvak 4">
            <a:extLst>
              <a:ext uri="{FF2B5EF4-FFF2-40B4-BE49-F238E27FC236}">
                <a16:creationId xmlns:a16="http://schemas.microsoft.com/office/drawing/2014/main" id="{557A585B-A51A-4A50-84B8-544A24CDB25A}"/>
              </a:ext>
            </a:extLst>
          </p:cNvPr>
          <p:cNvSpPr txBox="1"/>
          <p:nvPr/>
        </p:nvSpPr>
        <p:spPr>
          <a:xfrm>
            <a:off x="8159859" y="1832704"/>
            <a:ext cx="631904" cy="923330"/>
          </a:xfrm>
          <a:prstGeom prst="rect">
            <a:avLst/>
          </a:prstGeom>
          <a:noFill/>
        </p:spPr>
        <p:txBody>
          <a:bodyPr wrap="none" rtlCol="0">
            <a:spAutoFit/>
          </a:bodyPr>
          <a:lstStyle/>
          <a:p>
            <a:pPr marL="285750" indent="-285750">
              <a:buFont typeface="Arial" panose="020B0604020202020204" pitchFamily="34" charset="0"/>
              <a:buChar char="•"/>
            </a:pPr>
            <a:r>
              <a:rPr lang="en-US"/>
              <a:t>…</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sz="1800" noProof="0"/>
          </a:p>
        </p:txBody>
      </p:sp>
    </p:spTree>
    <p:extLst>
      <p:ext uri="{BB962C8B-B14F-4D97-AF65-F5344CB8AC3E}">
        <p14:creationId xmlns:p14="http://schemas.microsoft.com/office/powerpoint/2010/main" val="3877149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8" y="64929"/>
            <a:ext cx="5438274" cy="633798"/>
          </a:xfrm>
        </p:spPr>
        <p:txBody>
          <a:bodyPr>
            <a:normAutofit/>
          </a:bodyPr>
          <a:lstStyle/>
          <a:p>
            <a:r>
              <a:rPr lang="nl-NL" sz="2800" dirty="0" err="1"/>
              <a:t>Dataref</a:t>
            </a:r>
            <a:r>
              <a:rPr lang="nl-NL" sz="2800" dirty="0"/>
              <a:t> (Claim Check </a:t>
            </a:r>
            <a:r>
              <a:rPr lang="nl-NL" sz="2800" dirty="0" err="1"/>
              <a:t>Pattern</a:t>
            </a:r>
            <a:r>
              <a:rPr lang="nl-NL" sz="2800" dirty="0"/>
              <a:t>)</a:t>
            </a:r>
          </a:p>
        </p:txBody>
      </p:sp>
      <p:graphicFrame>
        <p:nvGraphicFramePr>
          <p:cNvPr id="5" name="Tabel 5">
            <a:extLst>
              <a:ext uri="{FF2B5EF4-FFF2-40B4-BE49-F238E27FC236}">
                <a16:creationId xmlns:a16="http://schemas.microsoft.com/office/drawing/2014/main" id="{0AAB35E6-9408-4F44-992E-1AA26B743C47}"/>
              </a:ext>
            </a:extLst>
          </p:cNvPr>
          <p:cNvGraphicFramePr>
            <a:graphicFrameLocks noGrp="1"/>
          </p:cNvGraphicFramePr>
          <p:nvPr>
            <p:ph idx="4294967295"/>
            <p:extLst>
              <p:ext uri="{D42A27DB-BD31-4B8C-83A1-F6EECF244321}">
                <p14:modId xmlns:p14="http://schemas.microsoft.com/office/powerpoint/2010/main" val="4150483921"/>
              </p:ext>
            </p:extLst>
          </p:nvPr>
        </p:nvGraphicFramePr>
        <p:xfrm>
          <a:off x="233757" y="698728"/>
          <a:ext cx="11680944" cy="4766076"/>
        </p:xfrm>
        <a:graphic>
          <a:graphicData uri="http://schemas.openxmlformats.org/drawingml/2006/table">
            <a:tbl>
              <a:tblPr firstRow="1" bandRow="1">
                <a:tableStyleId>{7DF18680-E054-41AD-8BC1-D1AEF772440D}</a:tableStyleId>
              </a:tblPr>
              <a:tblGrid>
                <a:gridCol w="990026">
                  <a:extLst>
                    <a:ext uri="{9D8B030D-6E8A-4147-A177-3AD203B41FA5}">
                      <a16:colId xmlns:a16="http://schemas.microsoft.com/office/drawing/2014/main" val="4242099859"/>
                    </a:ext>
                  </a:extLst>
                </a:gridCol>
                <a:gridCol w="5345459">
                  <a:extLst>
                    <a:ext uri="{9D8B030D-6E8A-4147-A177-3AD203B41FA5}">
                      <a16:colId xmlns:a16="http://schemas.microsoft.com/office/drawing/2014/main" val="3729729690"/>
                    </a:ext>
                  </a:extLst>
                </a:gridCol>
                <a:gridCol w="5345459">
                  <a:extLst>
                    <a:ext uri="{9D8B030D-6E8A-4147-A177-3AD203B41FA5}">
                      <a16:colId xmlns:a16="http://schemas.microsoft.com/office/drawing/2014/main" val="2247335373"/>
                    </a:ext>
                  </a:extLst>
                </a:gridCol>
              </a:tblGrid>
              <a:tr h="347962">
                <a:tc>
                  <a:txBody>
                    <a:bodyPr/>
                    <a:lstStyle/>
                    <a:p>
                      <a:endParaRPr lang="en-US" sz="1200" noProof="0"/>
                    </a:p>
                  </a:txBody>
                  <a:tcPr/>
                </a:tc>
                <a:tc>
                  <a:txBody>
                    <a:bodyPr/>
                    <a:lstStyle/>
                    <a:p>
                      <a:r>
                        <a:rPr lang="en-US" sz="1200" noProof="0"/>
                        <a:t>Cloud events specification v1.0.1</a:t>
                      </a:r>
                    </a:p>
                  </a:txBody>
                  <a:tcPr/>
                </a:tc>
                <a:tc>
                  <a:txBody>
                    <a:bodyPr/>
                    <a:lstStyle/>
                    <a:p>
                      <a:r>
                        <a:rPr lang="en-US" sz="1200" noProof="0"/>
                        <a:t>Changes</a:t>
                      </a:r>
                    </a:p>
                  </a:txBody>
                  <a:tcPr/>
                </a:tc>
                <a:extLst>
                  <a:ext uri="{0D108BD9-81ED-4DB2-BD59-A6C34878D82A}">
                    <a16:rowId xmlns:a16="http://schemas.microsoft.com/office/drawing/2014/main" val="327938827"/>
                  </a:ext>
                </a:extLst>
              </a:tr>
              <a:tr h="257411">
                <a:tc>
                  <a:txBody>
                    <a:bodyPr/>
                    <a:lstStyle/>
                    <a:p>
                      <a:r>
                        <a:rPr lang="en-US" sz="1200" b="1" noProof="0"/>
                        <a:t>Part of</a:t>
                      </a:r>
                    </a:p>
                  </a:txBody>
                  <a:tcPr/>
                </a:tc>
                <a:tc>
                  <a:txBody>
                    <a:bodyPr/>
                    <a:lstStyle/>
                    <a:p>
                      <a:r>
                        <a:rPr lang="en-US" sz="1200" noProof="0" dirty="0"/>
                        <a:t>Extensions</a:t>
                      </a:r>
                    </a:p>
                  </a:txBody>
                  <a:tcPr/>
                </a:tc>
                <a:tc>
                  <a:txBody>
                    <a:bodyPr/>
                    <a:lstStyle/>
                    <a:p>
                      <a:endParaRPr lang="en-US" sz="1200" noProof="0"/>
                    </a:p>
                  </a:txBody>
                  <a:tcPr/>
                </a:tc>
                <a:extLst>
                  <a:ext uri="{0D108BD9-81ED-4DB2-BD59-A6C34878D82A}">
                    <a16:rowId xmlns:a16="http://schemas.microsoft.com/office/drawing/2014/main" val="353746597"/>
                  </a:ext>
                </a:extLst>
              </a:tr>
              <a:tr h="257411">
                <a:tc>
                  <a:txBody>
                    <a:bodyPr/>
                    <a:lstStyle/>
                    <a:p>
                      <a:r>
                        <a:rPr lang="en-US" sz="1200" b="1" noProof="0"/>
                        <a:t>Name</a:t>
                      </a:r>
                    </a:p>
                  </a:txBody>
                  <a:tcPr/>
                </a:tc>
                <a:tc>
                  <a:txBody>
                    <a:bodyPr/>
                    <a:lstStyle/>
                    <a:p>
                      <a:r>
                        <a:rPr lang="en-US" sz="1200" noProof="0" dirty="0" err="1"/>
                        <a:t>dataref</a:t>
                      </a:r>
                      <a:endParaRPr lang="en-US" sz="1200" noProof="0" dirty="0"/>
                    </a:p>
                  </a:txBody>
                  <a:tcPr/>
                </a:tc>
                <a:tc>
                  <a:txBody>
                    <a:bodyPr/>
                    <a:lstStyle/>
                    <a:p>
                      <a:endParaRPr lang="en-US" sz="1200" noProof="0"/>
                    </a:p>
                  </a:txBody>
                  <a:tcPr/>
                </a:tc>
                <a:extLst>
                  <a:ext uri="{0D108BD9-81ED-4DB2-BD59-A6C34878D82A}">
                    <a16:rowId xmlns:a16="http://schemas.microsoft.com/office/drawing/2014/main" val="2231322288"/>
                  </a:ext>
                </a:extLst>
              </a:tr>
              <a:tr h="257411">
                <a:tc>
                  <a:txBody>
                    <a:bodyPr/>
                    <a:lstStyle/>
                    <a:p>
                      <a:r>
                        <a:rPr lang="en-US" sz="1200" b="1" noProof="0"/>
                        <a:t>Type</a:t>
                      </a:r>
                    </a:p>
                  </a:txBody>
                  <a:tcPr/>
                </a:tc>
                <a:tc>
                  <a:txBody>
                    <a:bodyPr/>
                    <a:lstStyle/>
                    <a:p>
                      <a:r>
                        <a:rPr lang="en-US" sz="1200" noProof="0" dirty="0"/>
                        <a:t>URI-reference (</a:t>
                      </a:r>
                      <a:r>
                        <a:rPr lang="en-US" sz="1200" dirty="0"/>
                        <a:t>as defined in </a:t>
                      </a:r>
                      <a:r>
                        <a:rPr lang="en-US" sz="1200" dirty="0">
                          <a:hlinkClick r:id="rId2"/>
                        </a:rPr>
                        <a:t>RFC 3986 Section 4.1</a:t>
                      </a:r>
                      <a:r>
                        <a:rPr lang="en-US" sz="1200" dirty="0"/>
                        <a:t>)</a:t>
                      </a:r>
                      <a:endParaRPr lang="en-US" sz="1200" noProof="0" dirty="0"/>
                    </a:p>
                  </a:txBody>
                  <a:tcPr/>
                </a:tc>
                <a:tc>
                  <a:txBody>
                    <a:bodyPr/>
                    <a:lstStyle/>
                    <a:p>
                      <a:endParaRPr lang="en-US" sz="1200" noProof="0"/>
                    </a:p>
                  </a:txBody>
                  <a:tcPr/>
                </a:tc>
                <a:extLst>
                  <a:ext uri="{0D108BD9-81ED-4DB2-BD59-A6C34878D82A}">
                    <a16:rowId xmlns:a16="http://schemas.microsoft.com/office/drawing/2014/main" val="3776963675"/>
                  </a:ext>
                </a:extLst>
              </a:tr>
              <a:tr h="619168">
                <a:tc>
                  <a:txBody>
                    <a:bodyPr/>
                    <a:lstStyle/>
                    <a:p>
                      <a:r>
                        <a:rPr lang="en-US" sz="1200" b="1" noProof="0"/>
                        <a:t>Description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A reference to a location where the event payload is stored. The location MAY not be accessible without further information (e.g. a pre-shared secret).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Known as the </a:t>
                      </a:r>
                      <a:r>
                        <a:rPr lang="en-US" sz="1200" noProof="0" dirty="0">
                          <a:solidFill>
                            <a:srgbClr val="C00000"/>
                          </a:solidFill>
                        </a:rPr>
                        <a:t>"Claim Check Pattern"</a:t>
                      </a:r>
                      <a:r>
                        <a:rPr lang="en-US" sz="1200" noProof="0" dirty="0"/>
                        <a:t>, this attribute MAY be used for a variety of purposes, including: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If the Data is too large to be included in the message, the data is not present, and the consumer can retrieve it using this attribute.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If the consumer wants to verify that the Data has not been tampered with, it can retrieve it from a trusted source using this attribute.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If the Data MUST only be viewed by trusted consumers (e.g. personally identifiable information), only a trusted consumer can retrieve it using this attribute and a pre-shared secret.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If this attribute is used, the information SHOULD be accessible long enough for all consumers to retrieve it, but MAY not be stored for an extended period of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sz="1200" strike="noStrike" noProof="0" dirty="0">
                          <a:solidFill>
                            <a:schemeClr val="accent6">
                              <a:lumMod val="75000"/>
                            </a:schemeClr>
                          </a:solidFill>
                          <a:highlight>
                            <a:srgbClr val="FFFCF3"/>
                          </a:highlight>
                        </a:rPr>
                        <a:t>Op de </a:t>
                      </a:r>
                      <a:r>
                        <a:rPr lang="nl-NL" sz="1200" strike="noStrike" noProof="0" dirty="0" err="1">
                          <a:solidFill>
                            <a:schemeClr val="accent6">
                              <a:lumMod val="75000"/>
                            </a:schemeClr>
                          </a:solidFill>
                          <a:highlight>
                            <a:srgbClr val="FFFCF3"/>
                          </a:highlight>
                        </a:rPr>
                        <a:t>cloud</a:t>
                      </a:r>
                      <a:r>
                        <a:rPr lang="nl-NL" sz="1200" strike="noStrike" noProof="0" dirty="0">
                          <a:solidFill>
                            <a:schemeClr val="accent6">
                              <a:lumMod val="75000"/>
                            </a:schemeClr>
                          </a:solidFill>
                          <a:highlight>
                            <a:srgbClr val="FFFCF3"/>
                          </a:highlight>
                        </a:rPr>
                        <a:t> events website is de volgende inleidende tekst te vinden: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nl-NL" sz="1200" strike="noStrike" noProof="0" dirty="0">
                        <a:solidFill>
                          <a:schemeClr val="accent6">
                            <a:lumMod val="75000"/>
                          </a:schemeClr>
                        </a:solidFill>
                        <a:highlight>
                          <a:srgbClr val="FFFCF3"/>
                        </a:highligh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strike="noStrike" noProof="0" dirty="0">
                          <a:solidFill>
                            <a:schemeClr val="accent6">
                              <a:lumMod val="75000"/>
                            </a:schemeClr>
                          </a:solidFill>
                          <a:highlight>
                            <a:srgbClr val="FFFCF3"/>
                          </a:highlight>
                        </a:rPr>
                        <a:t>As defined by the term Data, </a:t>
                      </a:r>
                      <a:r>
                        <a:rPr lang="en-US" sz="1200" strike="noStrike" noProof="0" dirty="0" err="1">
                          <a:solidFill>
                            <a:schemeClr val="accent6">
                              <a:lumMod val="75000"/>
                            </a:schemeClr>
                          </a:solidFill>
                          <a:highlight>
                            <a:srgbClr val="FFFCF3"/>
                          </a:highlight>
                        </a:rPr>
                        <a:t>CloudEvents</a:t>
                      </a:r>
                      <a:r>
                        <a:rPr lang="en-US" sz="1200" strike="noStrike" noProof="0" dirty="0">
                          <a:solidFill>
                            <a:schemeClr val="accent6">
                              <a:lumMod val="75000"/>
                            </a:schemeClr>
                          </a:solidFill>
                          <a:highlight>
                            <a:srgbClr val="FFFCF3"/>
                          </a:highlight>
                        </a:rPr>
                        <a:t> MAY include domain-specific information about the occurrence. When present, this information will be encapsulated within data. The </a:t>
                      </a:r>
                      <a:r>
                        <a:rPr lang="en-US" sz="1200" strike="noStrike" noProof="0" dirty="0" err="1">
                          <a:solidFill>
                            <a:schemeClr val="accent6">
                              <a:lumMod val="75000"/>
                            </a:schemeClr>
                          </a:solidFill>
                          <a:highlight>
                            <a:srgbClr val="FFFCF3"/>
                          </a:highlight>
                        </a:rPr>
                        <a:t>dataref</a:t>
                      </a:r>
                      <a:r>
                        <a:rPr lang="en-US" sz="1200" strike="noStrike" noProof="0" dirty="0">
                          <a:solidFill>
                            <a:schemeClr val="accent6">
                              <a:lumMod val="75000"/>
                            </a:schemeClr>
                          </a:solidFill>
                          <a:highlight>
                            <a:srgbClr val="FFFCF3"/>
                          </a:highlight>
                        </a:rPr>
                        <a:t> attribute MAY be used to reference another location where this information is stored. The information, whether accessed via data or </a:t>
                      </a:r>
                      <a:r>
                        <a:rPr lang="en-US" sz="1200" strike="noStrike" noProof="0" dirty="0" err="1">
                          <a:solidFill>
                            <a:schemeClr val="accent6">
                              <a:lumMod val="75000"/>
                            </a:schemeClr>
                          </a:solidFill>
                          <a:highlight>
                            <a:srgbClr val="FFFCF3"/>
                          </a:highlight>
                        </a:rPr>
                        <a:t>dataref</a:t>
                      </a:r>
                      <a:r>
                        <a:rPr lang="en-US" sz="1200" strike="noStrike" noProof="0" dirty="0">
                          <a:solidFill>
                            <a:schemeClr val="accent6">
                              <a:lumMod val="75000"/>
                            </a:schemeClr>
                          </a:solidFill>
                          <a:highlight>
                            <a:srgbClr val="FFFCF3"/>
                          </a:highlight>
                        </a:rPr>
                        <a:t> MUST be identical.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strike="noStrike" noProof="0" dirty="0">
                        <a:solidFill>
                          <a:schemeClr val="accent6">
                            <a:lumMod val="75000"/>
                          </a:schemeClr>
                        </a:solidFill>
                        <a:highlight>
                          <a:srgbClr val="FFFCF3"/>
                        </a:highligh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strike="noStrike" noProof="0" dirty="0">
                          <a:solidFill>
                            <a:schemeClr val="accent6">
                              <a:lumMod val="75000"/>
                            </a:schemeClr>
                          </a:solidFill>
                          <a:highlight>
                            <a:srgbClr val="FFFCF3"/>
                          </a:highlight>
                        </a:rPr>
                        <a:t>Both data and the </a:t>
                      </a:r>
                      <a:r>
                        <a:rPr lang="en-US" sz="1200" strike="noStrike" noProof="0" dirty="0" err="1">
                          <a:solidFill>
                            <a:schemeClr val="accent6">
                              <a:lumMod val="75000"/>
                            </a:schemeClr>
                          </a:solidFill>
                          <a:highlight>
                            <a:srgbClr val="FFFCF3"/>
                          </a:highlight>
                        </a:rPr>
                        <a:t>dataref</a:t>
                      </a:r>
                      <a:r>
                        <a:rPr lang="en-US" sz="1200" strike="noStrike" noProof="0" dirty="0">
                          <a:solidFill>
                            <a:schemeClr val="accent6">
                              <a:lumMod val="75000"/>
                            </a:schemeClr>
                          </a:solidFill>
                          <a:highlight>
                            <a:srgbClr val="FFFCF3"/>
                          </a:highlight>
                        </a:rPr>
                        <a:t> attribute MAY exist at the same time. A middleware MAY drop data when the </a:t>
                      </a:r>
                      <a:r>
                        <a:rPr lang="en-US" sz="1200" strike="noStrike" noProof="0" dirty="0" err="1">
                          <a:solidFill>
                            <a:schemeClr val="accent6">
                              <a:lumMod val="75000"/>
                            </a:schemeClr>
                          </a:solidFill>
                          <a:highlight>
                            <a:srgbClr val="FFFCF3"/>
                          </a:highlight>
                        </a:rPr>
                        <a:t>dataref</a:t>
                      </a:r>
                      <a:r>
                        <a:rPr lang="en-US" sz="1200" strike="noStrike" noProof="0" dirty="0">
                          <a:solidFill>
                            <a:schemeClr val="accent6">
                              <a:lumMod val="75000"/>
                            </a:schemeClr>
                          </a:solidFill>
                          <a:highlight>
                            <a:srgbClr val="FFFCF3"/>
                          </a:highlight>
                        </a:rPr>
                        <a:t> attribute exists, it MAY add the </a:t>
                      </a:r>
                      <a:r>
                        <a:rPr lang="en-US" sz="1200" strike="noStrike" noProof="0" dirty="0" err="1">
                          <a:solidFill>
                            <a:schemeClr val="accent6">
                              <a:lumMod val="75000"/>
                            </a:schemeClr>
                          </a:solidFill>
                          <a:highlight>
                            <a:srgbClr val="FFFCF3"/>
                          </a:highlight>
                        </a:rPr>
                        <a:t>dataref</a:t>
                      </a:r>
                      <a:r>
                        <a:rPr lang="en-US" sz="1200" strike="noStrike" noProof="0" dirty="0">
                          <a:solidFill>
                            <a:schemeClr val="accent6">
                              <a:lumMod val="75000"/>
                            </a:schemeClr>
                          </a:solidFill>
                          <a:highlight>
                            <a:srgbClr val="FFFCF3"/>
                          </a:highlight>
                        </a:rPr>
                        <a:t> attribute and drop the data attribute, or it MAY add the data attribute by using the </a:t>
                      </a:r>
                      <a:r>
                        <a:rPr lang="en-US" sz="1200" strike="noStrike" noProof="0" dirty="0" err="1">
                          <a:solidFill>
                            <a:schemeClr val="accent6">
                              <a:lumMod val="75000"/>
                            </a:schemeClr>
                          </a:solidFill>
                          <a:highlight>
                            <a:srgbClr val="FFFCF3"/>
                          </a:highlight>
                        </a:rPr>
                        <a:t>dataref</a:t>
                      </a:r>
                      <a:r>
                        <a:rPr lang="en-US" sz="1200" strike="noStrike" noProof="0" dirty="0">
                          <a:solidFill>
                            <a:schemeClr val="accent6">
                              <a:lumMod val="75000"/>
                            </a:schemeClr>
                          </a:solidFill>
                          <a:highlight>
                            <a:srgbClr val="FFFCF3"/>
                          </a:highlight>
                        </a:rPr>
                        <a:t> attribute.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strike="noStrike" noProof="0" dirty="0">
                        <a:solidFill>
                          <a:schemeClr val="tx1"/>
                        </a:solidFill>
                        <a:highlight>
                          <a:srgbClr val="FFFCF3"/>
                        </a:highligh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sz="1200" strike="noStrike" noProof="0" dirty="0">
                          <a:solidFill>
                            <a:schemeClr val="accent2">
                              <a:lumMod val="75000"/>
                            </a:schemeClr>
                          </a:solidFill>
                          <a:highlight>
                            <a:srgbClr val="FFFCF3"/>
                          </a:highlight>
                        </a:rPr>
                        <a:t>In informatiearme berichten zou het </a:t>
                      </a:r>
                      <a:r>
                        <a:rPr lang="nl-NL" sz="1200" strike="noStrike" noProof="0" dirty="0" err="1">
                          <a:solidFill>
                            <a:schemeClr val="accent2">
                              <a:lumMod val="75000"/>
                            </a:schemeClr>
                          </a:solidFill>
                          <a:highlight>
                            <a:srgbClr val="FFFCF3"/>
                          </a:highlight>
                        </a:rPr>
                        <a:t>DataRef</a:t>
                      </a:r>
                      <a:r>
                        <a:rPr lang="nl-NL" sz="1200" strike="noStrike" noProof="0" dirty="0">
                          <a:solidFill>
                            <a:schemeClr val="accent2">
                              <a:lumMod val="75000"/>
                            </a:schemeClr>
                          </a:solidFill>
                          <a:highlight>
                            <a:srgbClr val="FFFCF3"/>
                          </a:highlight>
                        </a:rPr>
                        <a:t> attribuut kunnen verwijzen (</a:t>
                      </a:r>
                      <a:r>
                        <a:rPr lang="nl-NL" sz="1200" strike="noStrike" noProof="0" dirty="0" err="1">
                          <a:solidFill>
                            <a:schemeClr val="accent2">
                              <a:lumMod val="75000"/>
                            </a:schemeClr>
                          </a:solidFill>
                          <a:highlight>
                            <a:srgbClr val="FFFCF3"/>
                          </a:highlight>
                        </a:rPr>
                        <a:t>linked</a:t>
                      </a:r>
                      <a:r>
                        <a:rPr lang="nl-NL" sz="1200" strike="noStrike" noProof="0" dirty="0">
                          <a:solidFill>
                            <a:schemeClr val="accent2">
                              <a:lumMod val="75000"/>
                            </a:schemeClr>
                          </a:solidFill>
                          <a:highlight>
                            <a:srgbClr val="FFFCF3"/>
                          </a:highlight>
                        </a:rPr>
                        <a:t> data) naar informatie over de gebeurtenis. </a:t>
                      </a:r>
                    </a:p>
                  </a:txBody>
                  <a:tcPr/>
                </a:tc>
                <a:extLst>
                  <a:ext uri="{0D108BD9-81ED-4DB2-BD59-A6C34878D82A}">
                    <a16:rowId xmlns:a16="http://schemas.microsoft.com/office/drawing/2014/main" val="798247423"/>
                  </a:ext>
                </a:extLst>
              </a:tr>
              <a:tr h="222868">
                <a:tc>
                  <a:txBody>
                    <a:bodyPr/>
                    <a:lstStyle/>
                    <a:p>
                      <a:r>
                        <a:rPr lang="en-US" sz="1200" b="1" noProof="0" dirty="0"/>
                        <a:t>Constraints</a:t>
                      </a:r>
                    </a:p>
                  </a:txBody>
                  <a:tcPr/>
                </a:tc>
                <a:tc>
                  <a:txBody>
                    <a:bodyPr/>
                    <a:lstStyle/>
                    <a:p>
                      <a:pPr marL="171450" indent="-171450">
                        <a:buFont typeface="Arial" panose="020B0604020202020204" pitchFamily="34" charset="0"/>
                        <a:buChar char="•"/>
                      </a:pPr>
                      <a:r>
                        <a:rPr lang="en-US" sz="1200" noProof="0" dirty="0"/>
                        <a:t>OPTIONAL</a:t>
                      </a:r>
                    </a:p>
                  </a:txBody>
                  <a:tcPr/>
                </a:tc>
                <a:tc>
                  <a:txBody>
                    <a:bodyPr/>
                    <a:lstStyle/>
                    <a:p>
                      <a:endParaRPr lang="en-US" sz="1200" noProof="0" dirty="0"/>
                    </a:p>
                  </a:txBody>
                  <a:tcPr/>
                </a:tc>
                <a:extLst>
                  <a:ext uri="{0D108BD9-81ED-4DB2-BD59-A6C34878D82A}">
                    <a16:rowId xmlns:a16="http://schemas.microsoft.com/office/drawing/2014/main" val="530474308"/>
                  </a:ext>
                </a:extLst>
              </a:tr>
              <a:tr h="486194">
                <a:tc>
                  <a:txBody>
                    <a:bodyPr/>
                    <a:lstStyle/>
                    <a:p>
                      <a:r>
                        <a:rPr lang="en-US" sz="1200" b="1" noProof="0" dirty="0"/>
                        <a:t>Examples</a:t>
                      </a:r>
                    </a:p>
                  </a:txBody>
                  <a:tcPr/>
                </a:tc>
                <a:tc>
                  <a:txBody>
                    <a:bodyPr/>
                    <a:lstStyle/>
                    <a:p>
                      <a:pPr marL="0" indent="0">
                        <a:buFont typeface="Arial" panose="020B0604020202020204" pitchFamily="34" charset="0"/>
                        <a:buNone/>
                      </a:pPr>
                      <a:endParaRPr lang="en-US" sz="1200" noProof="0" dirty="0"/>
                    </a:p>
                  </a:txBody>
                  <a:tcPr/>
                </a:tc>
                <a:tc>
                  <a:txBody>
                    <a:bodyPr/>
                    <a:lstStyle/>
                    <a:p>
                      <a:endParaRPr lang="en-US" sz="1200" noProof="0" dirty="0"/>
                    </a:p>
                  </a:txBody>
                  <a:tcPr/>
                </a:tc>
                <a:extLst>
                  <a:ext uri="{0D108BD9-81ED-4DB2-BD59-A6C34878D82A}">
                    <a16:rowId xmlns:a16="http://schemas.microsoft.com/office/drawing/2014/main" val="1695907753"/>
                  </a:ext>
                </a:extLst>
              </a:tr>
            </a:tbl>
          </a:graphicData>
        </a:graphic>
      </p:graphicFrame>
      <p:sp>
        <p:nvSpPr>
          <p:cNvPr id="4" name="Rectangle 3">
            <a:extLst>
              <a:ext uri="{FF2B5EF4-FFF2-40B4-BE49-F238E27FC236}">
                <a16:creationId xmlns:a16="http://schemas.microsoft.com/office/drawing/2014/main" id="{24A7D995-DDB8-4F40-899D-F47367E45E61}"/>
              </a:ext>
            </a:extLst>
          </p:cNvPr>
          <p:cNvSpPr/>
          <p:nvPr/>
        </p:nvSpPr>
        <p:spPr>
          <a:xfrm>
            <a:off x="11553667" y="64929"/>
            <a:ext cx="583096" cy="58042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085525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8" y="64929"/>
            <a:ext cx="5438274" cy="633798"/>
          </a:xfrm>
        </p:spPr>
        <p:txBody>
          <a:bodyPr>
            <a:normAutofit/>
          </a:bodyPr>
          <a:lstStyle/>
          <a:p>
            <a:r>
              <a:rPr lang="nl-NL" sz="2800" dirty="0"/>
              <a:t>Distributed </a:t>
            </a:r>
            <a:r>
              <a:rPr lang="nl-NL" sz="2800" dirty="0" err="1"/>
              <a:t>tracing</a:t>
            </a:r>
            <a:endParaRPr lang="nl-NL" sz="2800" dirty="0"/>
          </a:p>
        </p:txBody>
      </p:sp>
      <p:graphicFrame>
        <p:nvGraphicFramePr>
          <p:cNvPr id="5" name="Tabel 5">
            <a:extLst>
              <a:ext uri="{FF2B5EF4-FFF2-40B4-BE49-F238E27FC236}">
                <a16:creationId xmlns:a16="http://schemas.microsoft.com/office/drawing/2014/main" id="{0AAB35E6-9408-4F44-992E-1AA26B743C47}"/>
              </a:ext>
            </a:extLst>
          </p:cNvPr>
          <p:cNvGraphicFramePr>
            <a:graphicFrameLocks noGrp="1"/>
          </p:cNvGraphicFramePr>
          <p:nvPr>
            <p:ph idx="4294967295"/>
            <p:extLst>
              <p:ext uri="{D42A27DB-BD31-4B8C-83A1-F6EECF244321}">
                <p14:modId xmlns:p14="http://schemas.microsoft.com/office/powerpoint/2010/main" val="3665487212"/>
              </p:ext>
            </p:extLst>
          </p:nvPr>
        </p:nvGraphicFramePr>
        <p:xfrm>
          <a:off x="233757" y="698728"/>
          <a:ext cx="11680944" cy="1993882"/>
        </p:xfrm>
        <a:graphic>
          <a:graphicData uri="http://schemas.openxmlformats.org/drawingml/2006/table">
            <a:tbl>
              <a:tblPr firstRow="1" bandRow="1">
                <a:tableStyleId>{7DF18680-E054-41AD-8BC1-D1AEF772440D}</a:tableStyleId>
              </a:tblPr>
              <a:tblGrid>
                <a:gridCol w="990026">
                  <a:extLst>
                    <a:ext uri="{9D8B030D-6E8A-4147-A177-3AD203B41FA5}">
                      <a16:colId xmlns:a16="http://schemas.microsoft.com/office/drawing/2014/main" val="4242099859"/>
                    </a:ext>
                  </a:extLst>
                </a:gridCol>
                <a:gridCol w="5345459">
                  <a:extLst>
                    <a:ext uri="{9D8B030D-6E8A-4147-A177-3AD203B41FA5}">
                      <a16:colId xmlns:a16="http://schemas.microsoft.com/office/drawing/2014/main" val="3729729690"/>
                    </a:ext>
                  </a:extLst>
                </a:gridCol>
                <a:gridCol w="5345459">
                  <a:extLst>
                    <a:ext uri="{9D8B030D-6E8A-4147-A177-3AD203B41FA5}">
                      <a16:colId xmlns:a16="http://schemas.microsoft.com/office/drawing/2014/main" val="2247335373"/>
                    </a:ext>
                  </a:extLst>
                </a:gridCol>
              </a:tblGrid>
              <a:tr h="347962">
                <a:tc>
                  <a:txBody>
                    <a:bodyPr/>
                    <a:lstStyle/>
                    <a:p>
                      <a:endParaRPr lang="en-US" sz="1200" noProof="0"/>
                    </a:p>
                  </a:txBody>
                  <a:tcPr/>
                </a:tc>
                <a:tc>
                  <a:txBody>
                    <a:bodyPr/>
                    <a:lstStyle/>
                    <a:p>
                      <a:r>
                        <a:rPr lang="en-US" sz="1200" noProof="0"/>
                        <a:t>Cloud events specification v1.0.1</a:t>
                      </a:r>
                    </a:p>
                  </a:txBody>
                  <a:tcPr/>
                </a:tc>
                <a:tc>
                  <a:txBody>
                    <a:bodyPr/>
                    <a:lstStyle/>
                    <a:p>
                      <a:r>
                        <a:rPr lang="en-US" sz="1200" noProof="0"/>
                        <a:t>Changes</a:t>
                      </a:r>
                    </a:p>
                  </a:txBody>
                  <a:tcPr/>
                </a:tc>
                <a:extLst>
                  <a:ext uri="{0D108BD9-81ED-4DB2-BD59-A6C34878D82A}">
                    <a16:rowId xmlns:a16="http://schemas.microsoft.com/office/drawing/2014/main" val="327938827"/>
                  </a:ext>
                </a:extLst>
              </a:tr>
              <a:tr h="257411">
                <a:tc>
                  <a:txBody>
                    <a:bodyPr/>
                    <a:lstStyle/>
                    <a:p>
                      <a:r>
                        <a:rPr lang="en-US" sz="1200" b="1" noProof="0"/>
                        <a:t>Part of</a:t>
                      </a:r>
                    </a:p>
                  </a:txBody>
                  <a:tcPr/>
                </a:tc>
                <a:tc>
                  <a:txBody>
                    <a:bodyPr/>
                    <a:lstStyle/>
                    <a:p>
                      <a:r>
                        <a:rPr lang="en-US" sz="1200" noProof="0" dirty="0"/>
                        <a:t>Extensions</a:t>
                      </a:r>
                    </a:p>
                  </a:txBody>
                  <a:tcPr/>
                </a:tc>
                <a:tc>
                  <a:txBody>
                    <a:bodyPr/>
                    <a:lstStyle/>
                    <a:p>
                      <a:endParaRPr lang="en-US" sz="1200" noProof="0"/>
                    </a:p>
                  </a:txBody>
                  <a:tcPr/>
                </a:tc>
                <a:extLst>
                  <a:ext uri="{0D108BD9-81ED-4DB2-BD59-A6C34878D82A}">
                    <a16:rowId xmlns:a16="http://schemas.microsoft.com/office/drawing/2014/main" val="353746597"/>
                  </a:ext>
                </a:extLst>
              </a:tr>
              <a:tr h="257411">
                <a:tc>
                  <a:txBody>
                    <a:bodyPr/>
                    <a:lstStyle/>
                    <a:p>
                      <a:r>
                        <a:rPr lang="en-US" sz="1200" b="1" noProof="0"/>
                        <a:t>Name</a:t>
                      </a:r>
                    </a:p>
                  </a:txBody>
                  <a:tcPr/>
                </a:tc>
                <a:tc>
                  <a:txBody>
                    <a:bodyPr/>
                    <a:lstStyle/>
                    <a:p>
                      <a:r>
                        <a:rPr lang="en-US" sz="1200" noProof="0" dirty="0" err="1"/>
                        <a:t>traceparent</a:t>
                      </a:r>
                      <a:endParaRPr lang="en-US" sz="1200" noProof="0" dirty="0"/>
                    </a:p>
                  </a:txBody>
                  <a:tcPr/>
                </a:tc>
                <a:tc>
                  <a:txBody>
                    <a:bodyPr/>
                    <a:lstStyle/>
                    <a:p>
                      <a:endParaRPr lang="en-US" sz="1200" noProof="0"/>
                    </a:p>
                  </a:txBody>
                  <a:tcPr/>
                </a:tc>
                <a:extLst>
                  <a:ext uri="{0D108BD9-81ED-4DB2-BD59-A6C34878D82A}">
                    <a16:rowId xmlns:a16="http://schemas.microsoft.com/office/drawing/2014/main" val="2231322288"/>
                  </a:ext>
                </a:extLst>
              </a:tr>
              <a:tr h="257411">
                <a:tc>
                  <a:txBody>
                    <a:bodyPr/>
                    <a:lstStyle/>
                    <a:p>
                      <a:r>
                        <a:rPr lang="en-US" sz="1200" b="1" noProof="0"/>
                        <a:t>Type</a:t>
                      </a:r>
                    </a:p>
                  </a:txBody>
                  <a:tcPr/>
                </a:tc>
                <a:tc>
                  <a:txBody>
                    <a:bodyPr/>
                    <a:lstStyle/>
                    <a:p>
                      <a:r>
                        <a:rPr lang="en-US" sz="1200" noProof="0" dirty="0"/>
                        <a:t>String</a:t>
                      </a:r>
                    </a:p>
                  </a:txBody>
                  <a:tcPr/>
                </a:tc>
                <a:tc>
                  <a:txBody>
                    <a:bodyPr/>
                    <a:lstStyle/>
                    <a:p>
                      <a:endParaRPr lang="en-US" sz="1200" noProof="0"/>
                    </a:p>
                  </a:txBody>
                  <a:tcPr/>
                </a:tc>
                <a:extLst>
                  <a:ext uri="{0D108BD9-81ED-4DB2-BD59-A6C34878D82A}">
                    <a16:rowId xmlns:a16="http://schemas.microsoft.com/office/drawing/2014/main" val="3776963675"/>
                  </a:ext>
                </a:extLst>
              </a:tr>
              <a:tr h="184437">
                <a:tc>
                  <a:txBody>
                    <a:bodyPr/>
                    <a:lstStyle/>
                    <a:p>
                      <a:r>
                        <a:rPr lang="en-US" sz="1200" b="1" noProof="0"/>
                        <a:t>Description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Contains a version, trace ID, span ID, and trace options as defined in section 3.2</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strike="sngStrike" noProof="0" dirty="0">
                        <a:solidFill>
                          <a:srgbClr val="C00000"/>
                        </a:solidFill>
                      </a:endParaRPr>
                    </a:p>
                  </a:txBody>
                  <a:tcPr/>
                </a:tc>
                <a:extLst>
                  <a:ext uri="{0D108BD9-81ED-4DB2-BD59-A6C34878D82A}">
                    <a16:rowId xmlns:a16="http://schemas.microsoft.com/office/drawing/2014/main" val="798247423"/>
                  </a:ext>
                </a:extLst>
              </a:tr>
              <a:tr h="195039">
                <a:tc>
                  <a:txBody>
                    <a:bodyPr/>
                    <a:lstStyle/>
                    <a:p>
                      <a:r>
                        <a:rPr lang="en-US" sz="1200" b="1" noProof="0" dirty="0"/>
                        <a:t>Constraints</a:t>
                      </a:r>
                    </a:p>
                  </a:txBody>
                  <a:tcPr/>
                </a:tc>
                <a:tc>
                  <a:txBody>
                    <a:bodyPr/>
                    <a:lstStyle/>
                    <a:p>
                      <a:pPr marL="171450" indent="-171450">
                        <a:buFont typeface="Arial" panose="020B0604020202020204" pitchFamily="34" charset="0"/>
                        <a:buChar char="•"/>
                      </a:pPr>
                      <a:r>
                        <a:rPr lang="en-US" sz="1200" noProof="0" dirty="0"/>
                        <a:t>OPTIONAL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noProof="0" dirty="0"/>
                    </a:p>
                  </a:txBody>
                  <a:tcPr/>
                </a:tc>
                <a:extLst>
                  <a:ext uri="{0D108BD9-81ED-4DB2-BD59-A6C34878D82A}">
                    <a16:rowId xmlns:a16="http://schemas.microsoft.com/office/drawing/2014/main" val="530474308"/>
                  </a:ext>
                </a:extLst>
              </a:tr>
              <a:tr h="261300">
                <a:tc>
                  <a:txBody>
                    <a:bodyPr/>
                    <a:lstStyle/>
                    <a:p>
                      <a:r>
                        <a:rPr lang="en-US" sz="1200" b="1" noProof="0"/>
                        <a:t>Examples</a:t>
                      </a:r>
                    </a:p>
                  </a:txBody>
                  <a:tcPr/>
                </a:tc>
                <a:tc>
                  <a:txBody>
                    <a:bodyPr/>
                    <a:lstStyle/>
                    <a:p>
                      <a:pPr marL="0" indent="0">
                        <a:buFont typeface="Arial" panose="020B0604020202020204" pitchFamily="34" charset="0"/>
                        <a:buNone/>
                      </a:pPr>
                      <a:endParaRPr lang="en-US" sz="1200" noProof="0" dirty="0"/>
                    </a:p>
                  </a:txBody>
                  <a:tcPr/>
                </a:tc>
                <a:tc>
                  <a:txBody>
                    <a:bodyPr/>
                    <a:lstStyle/>
                    <a:p>
                      <a:endParaRPr lang="en-US" sz="1200" noProof="0" dirty="0"/>
                    </a:p>
                  </a:txBody>
                  <a:tcPr/>
                </a:tc>
                <a:extLst>
                  <a:ext uri="{0D108BD9-81ED-4DB2-BD59-A6C34878D82A}">
                    <a16:rowId xmlns:a16="http://schemas.microsoft.com/office/drawing/2014/main" val="1695907753"/>
                  </a:ext>
                </a:extLst>
              </a:tr>
            </a:tbl>
          </a:graphicData>
        </a:graphic>
      </p:graphicFrame>
      <p:graphicFrame>
        <p:nvGraphicFramePr>
          <p:cNvPr id="8" name="Tabel 5">
            <a:extLst>
              <a:ext uri="{FF2B5EF4-FFF2-40B4-BE49-F238E27FC236}">
                <a16:creationId xmlns:a16="http://schemas.microsoft.com/office/drawing/2014/main" id="{E4D8C44E-8BA7-1D41-890F-2C75A26CABF0}"/>
              </a:ext>
            </a:extLst>
          </p:cNvPr>
          <p:cNvGraphicFramePr>
            <a:graphicFrameLocks/>
          </p:cNvGraphicFramePr>
          <p:nvPr>
            <p:extLst>
              <p:ext uri="{D42A27DB-BD31-4B8C-83A1-F6EECF244321}">
                <p14:modId xmlns:p14="http://schemas.microsoft.com/office/powerpoint/2010/main" val="2931223948"/>
              </p:ext>
            </p:extLst>
          </p:nvPr>
        </p:nvGraphicFramePr>
        <p:xfrm>
          <a:off x="233757" y="3063928"/>
          <a:ext cx="11680944" cy="1993882"/>
        </p:xfrm>
        <a:graphic>
          <a:graphicData uri="http://schemas.openxmlformats.org/drawingml/2006/table">
            <a:tbl>
              <a:tblPr firstRow="1" bandRow="1">
                <a:tableStyleId>{7DF18680-E054-41AD-8BC1-D1AEF772440D}</a:tableStyleId>
              </a:tblPr>
              <a:tblGrid>
                <a:gridCol w="990026">
                  <a:extLst>
                    <a:ext uri="{9D8B030D-6E8A-4147-A177-3AD203B41FA5}">
                      <a16:colId xmlns:a16="http://schemas.microsoft.com/office/drawing/2014/main" val="4242099859"/>
                    </a:ext>
                  </a:extLst>
                </a:gridCol>
                <a:gridCol w="5345459">
                  <a:extLst>
                    <a:ext uri="{9D8B030D-6E8A-4147-A177-3AD203B41FA5}">
                      <a16:colId xmlns:a16="http://schemas.microsoft.com/office/drawing/2014/main" val="3729729690"/>
                    </a:ext>
                  </a:extLst>
                </a:gridCol>
                <a:gridCol w="5345459">
                  <a:extLst>
                    <a:ext uri="{9D8B030D-6E8A-4147-A177-3AD203B41FA5}">
                      <a16:colId xmlns:a16="http://schemas.microsoft.com/office/drawing/2014/main" val="2247335373"/>
                    </a:ext>
                  </a:extLst>
                </a:gridCol>
              </a:tblGrid>
              <a:tr h="347962">
                <a:tc>
                  <a:txBody>
                    <a:bodyPr/>
                    <a:lstStyle/>
                    <a:p>
                      <a:endParaRPr lang="en-US" sz="1200" noProof="0" dirty="0"/>
                    </a:p>
                  </a:txBody>
                  <a:tcPr/>
                </a:tc>
                <a:tc>
                  <a:txBody>
                    <a:bodyPr/>
                    <a:lstStyle/>
                    <a:p>
                      <a:r>
                        <a:rPr lang="en-US" sz="1200" noProof="0"/>
                        <a:t>Cloud events specification v1.0.1</a:t>
                      </a:r>
                    </a:p>
                  </a:txBody>
                  <a:tcPr/>
                </a:tc>
                <a:tc>
                  <a:txBody>
                    <a:bodyPr/>
                    <a:lstStyle/>
                    <a:p>
                      <a:r>
                        <a:rPr lang="en-US" sz="1200" noProof="0"/>
                        <a:t>Changes</a:t>
                      </a:r>
                    </a:p>
                  </a:txBody>
                  <a:tcPr/>
                </a:tc>
                <a:extLst>
                  <a:ext uri="{0D108BD9-81ED-4DB2-BD59-A6C34878D82A}">
                    <a16:rowId xmlns:a16="http://schemas.microsoft.com/office/drawing/2014/main" val="327938827"/>
                  </a:ext>
                </a:extLst>
              </a:tr>
              <a:tr h="257411">
                <a:tc>
                  <a:txBody>
                    <a:bodyPr/>
                    <a:lstStyle/>
                    <a:p>
                      <a:r>
                        <a:rPr lang="en-US" sz="1200" b="1" noProof="0"/>
                        <a:t>Part of</a:t>
                      </a:r>
                    </a:p>
                  </a:txBody>
                  <a:tcPr/>
                </a:tc>
                <a:tc>
                  <a:txBody>
                    <a:bodyPr/>
                    <a:lstStyle/>
                    <a:p>
                      <a:r>
                        <a:rPr lang="en-US" sz="1200" noProof="0" dirty="0"/>
                        <a:t>Extensions</a:t>
                      </a:r>
                    </a:p>
                  </a:txBody>
                  <a:tcPr/>
                </a:tc>
                <a:tc>
                  <a:txBody>
                    <a:bodyPr/>
                    <a:lstStyle/>
                    <a:p>
                      <a:endParaRPr lang="en-US" sz="1200" noProof="0"/>
                    </a:p>
                  </a:txBody>
                  <a:tcPr/>
                </a:tc>
                <a:extLst>
                  <a:ext uri="{0D108BD9-81ED-4DB2-BD59-A6C34878D82A}">
                    <a16:rowId xmlns:a16="http://schemas.microsoft.com/office/drawing/2014/main" val="353746597"/>
                  </a:ext>
                </a:extLst>
              </a:tr>
              <a:tr h="257411">
                <a:tc>
                  <a:txBody>
                    <a:bodyPr/>
                    <a:lstStyle/>
                    <a:p>
                      <a:r>
                        <a:rPr lang="en-US" sz="1200" b="1" noProof="0"/>
                        <a:t>Name</a:t>
                      </a:r>
                    </a:p>
                  </a:txBody>
                  <a:tcPr/>
                </a:tc>
                <a:tc>
                  <a:txBody>
                    <a:bodyPr/>
                    <a:lstStyle/>
                    <a:p>
                      <a:r>
                        <a:rPr lang="en-US" sz="1200" noProof="0" dirty="0" err="1"/>
                        <a:t>tracestate</a:t>
                      </a:r>
                      <a:endParaRPr lang="en-US" sz="1200" noProof="0" dirty="0"/>
                    </a:p>
                  </a:txBody>
                  <a:tcPr/>
                </a:tc>
                <a:tc>
                  <a:txBody>
                    <a:bodyPr/>
                    <a:lstStyle/>
                    <a:p>
                      <a:endParaRPr lang="en-US" sz="1200" noProof="0"/>
                    </a:p>
                  </a:txBody>
                  <a:tcPr/>
                </a:tc>
                <a:extLst>
                  <a:ext uri="{0D108BD9-81ED-4DB2-BD59-A6C34878D82A}">
                    <a16:rowId xmlns:a16="http://schemas.microsoft.com/office/drawing/2014/main" val="2231322288"/>
                  </a:ext>
                </a:extLst>
              </a:tr>
              <a:tr h="257411">
                <a:tc>
                  <a:txBody>
                    <a:bodyPr/>
                    <a:lstStyle/>
                    <a:p>
                      <a:r>
                        <a:rPr lang="en-US" sz="1200" b="1" noProof="0"/>
                        <a:t>Type</a:t>
                      </a:r>
                    </a:p>
                  </a:txBody>
                  <a:tcPr/>
                </a:tc>
                <a:tc>
                  <a:txBody>
                    <a:bodyPr/>
                    <a:lstStyle/>
                    <a:p>
                      <a:r>
                        <a:rPr lang="en-US" sz="1200" noProof="0" dirty="0"/>
                        <a:t>String</a:t>
                      </a:r>
                    </a:p>
                  </a:txBody>
                  <a:tcPr/>
                </a:tc>
                <a:tc>
                  <a:txBody>
                    <a:bodyPr/>
                    <a:lstStyle/>
                    <a:p>
                      <a:endParaRPr lang="en-US" sz="1200" noProof="0"/>
                    </a:p>
                  </a:txBody>
                  <a:tcPr/>
                </a:tc>
                <a:extLst>
                  <a:ext uri="{0D108BD9-81ED-4DB2-BD59-A6C34878D82A}">
                    <a16:rowId xmlns:a16="http://schemas.microsoft.com/office/drawing/2014/main" val="3776963675"/>
                  </a:ext>
                </a:extLst>
              </a:tr>
              <a:tr h="184437">
                <a:tc>
                  <a:txBody>
                    <a:bodyPr/>
                    <a:lstStyle/>
                    <a:p>
                      <a:r>
                        <a:rPr lang="en-US" sz="1200" b="1" noProof="0"/>
                        <a:t>Description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A comma-delimited list of key-value pairs, defined by section 3.3.</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strike="sngStrike" noProof="0" dirty="0">
                        <a:solidFill>
                          <a:srgbClr val="C00000"/>
                        </a:solidFill>
                      </a:endParaRPr>
                    </a:p>
                  </a:txBody>
                  <a:tcPr/>
                </a:tc>
                <a:extLst>
                  <a:ext uri="{0D108BD9-81ED-4DB2-BD59-A6C34878D82A}">
                    <a16:rowId xmlns:a16="http://schemas.microsoft.com/office/drawing/2014/main" val="798247423"/>
                  </a:ext>
                </a:extLst>
              </a:tr>
              <a:tr h="195039">
                <a:tc>
                  <a:txBody>
                    <a:bodyPr/>
                    <a:lstStyle/>
                    <a:p>
                      <a:r>
                        <a:rPr lang="en-US" sz="1200" b="1" noProof="0" dirty="0"/>
                        <a:t>Constraints</a:t>
                      </a:r>
                    </a:p>
                  </a:txBody>
                  <a:tcPr/>
                </a:tc>
                <a:tc>
                  <a:txBody>
                    <a:bodyPr/>
                    <a:lstStyle/>
                    <a:p>
                      <a:pPr marL="171450" indent="-171450">
                        <a:buFont typeface="Arial" panose="020B0604020202020204" pitchFamily="34" charset="0"/>
                        <a:buChar char="•"/>
                      </a:pPr>
                      <a:r>
                        <a:rPr lang="en-US" sz="1200" noProof="0" dirty="0"/>
                        <a:t>OPTIONAL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noProof="0" dirty="0"/>
                    </a:p>
                  </a:txBody>
                  <a:tcPr/>
                </a:tc>
                <a:extLst>
                  <a:ext uri="{0D108BD9-81ED-4DB2-BD59-A6C34878D82A}">
                    <a16:rowId xmlns:a16="http://schemas.microsoft.com/office/drawing/2014/main" val="530474308"/>
                  </a:ext>
                </a:extLst>
              </a:tr>
              <a:tr h="261613">
                <a:tc>
                  <a:txBody>
                    <a:bodyPr/>
                    <a:lstStyle/>
                    <a:p>
                      <a:r>
                        <a:rPr lang="en-US" sz="1200" b="1" noProof="0"/>
                        <a:t>Examples</a:t>
                      </a:r>
                    </a:p>
                  </a:txBody>
                  <a:tcPr/>
                </a:tc>
                <a:tc>
                  <a:txBody>
                    <a:bodyPr/>
                    <a:lstStyle/>
                    <a:p>
                      <a:pPr marL="0" indent="0">
                        <a:buFont typeface="Arial" panose="020B0604020202020204" pitchFamily="34" charset="0"/>
                        <a:buNone/>
                      </a:pPr>
                      <a:endParaRPr lang="en-US" sz="1200" noProof="0" dirty="0"/>
                    </a:p>
                  </a:txBody>
                  <a:tcPr/>
                </a:tc>
                <a:tc>
                  <a:txBody>
                    <a:bodyPr/>
                    <a:lstStyle/>
                    <a:p>
                      <a:endParaRPr lang="en-US" sz="1200" noProof="0" dirty="0"/>
                    </a:p>
                  </a:txBody>
                  <a:tcPr/>
                </a:tc>
                <a:extLst>
                  <a:ext uri="{0D108BD9-81ED-4DB2-BD59-A6C34878D82A}">
                    <a16:rowId xmlns:a16="http://schemas.microsoft.com/office/drawing/2014/main" val="1695907753"/>
                  </a:ext>
                </a:extLst>
              </a:tr>
            </a:tbl>
          </a:graphicData>
        </a:graphic>
      </p:graphicFrame>
      <p:sp>
        <p:nvSpPr>
          <p:cNvPr id="6" name="Rectangle 5">
            <a:extLst>
              <a:ext uri="{FF2B5EF4-FFF2-40B4-BE49-F238E27FC236}">
                <a16:creationId xmlns:a16="http://schemas.microsoft.com/office/drawing/2014/main" id="{1DDFB0D2-97BC-8D4E-8532-FE2784A25F3E}"/>
              </a:ext>
            </a:extLst>
          </p:cNvPr>
          <p:cNvSpPr/>
          <p:nvPr/>
        </p:nvSpPr>
        <p:spPr>
          <a:xfrm>
            <a:off x="11553667" y="64929"/>
            <a:ext cx="583096" cy="58042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560F285D-D7F2-5243-B193-DB6754EE3725}"/>
              </a:ext>
            </a:extLst>
          </p:cNvPr>
          <p:cNvSpPr/>
          <p:nvPr/>
        </p:nvSpPr>
        <p:spPr>
          <a:xfrm>
            <a:off x="7133261" y="1189924"/>
            <a:ext cx="4115204" cy="3617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NL" dirty="0"/>
              <a:t>Besluit: Niet gebruiken</a:t>
            </a:r>
          </a:p>
        </p:txBody>
      </p:sp>
    </p:spTree>
    <p:extLst>
      <p:ext uri="{BB962C8B-B14F-4D97-AF65-F5344CB8AC3E}">
        <p14:creationId xmlns:p14="http://schemas.microsoft.com/office/powerpoint/2010/main" val="2044345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8" y="64929"/>
            <a:ext cx="5438274" cy="633798"/>
          </a:xfrm>
        </p:spPr>
        <p:txBody>
          <a:bodyPr>
            <a:normAutofit/>
          </a:bodyPr>
          <a:lstStyle/>
          <a:p>
            <a:r>
              <a:rPr lang="nl-NL" sz="2800" dirty="0" err="1"/>
              <a:t>Partitioning</a:t>
            </a:r>
            <a:endParaRPr lang="nl-NL" sz="2800" dirty="0"/>
          </a:p>
        </p:txBody>
      </p:sp>
      <p:graphicFrame>
        <p:nvGraphicFramePr>
          <p:cNvPr id="5" name="Tabel 5">
            <a:extLst>
              <a:ext uri="{FF2B5EF4-FFF2-40B4-BE49-F238E27FC236}">
                <a16:creationId xmlns:a16="http://schemas.microsoft.com/office/drawing/2014/main" id="{0AAB35E6-9408-4F44-992E-1AA26B743C47}"/>
              </a:ext>
            </a:extLst>
          </p:cNvPr>
          <p:cNvGraphicFramePr>
            <a:graphicFrameLocks noGrp="1"/>
          </p:cNvGraphicFramePr>
          <p:nvPr>
            <p:ph idx="4294967295"/>
            <p:extLst>
              <p:ext uri="{D42A27DB-BD31-4B8C-83A1-F6EECF244321}">
                <p14:modId xmlns:p14="http://schemas.microsoft.com/office/powerpoint/2010/main" val="786239840"/>
              </p:ext>
            </p:extLst>
          </p:nvPr>
        </p:nvGraphicFramePr>
        <p:xfrm>
          <a:off x="233757" y="698728"/>
          <a:ext cx="11680944" cy="3120156"/>
        </p:xfrm>
        <a:graphic>
          <a:graphicData uri="http://schemas.openxmlformats.org/drawingml/2006/table">
            <a:tbl>
              <a:tblPr firstRow="1" bandRow="1">
                <a:tableStyleId>{7DF18680-E054-41AD-8BC1-D1AEF772440D}</a:tableStyleId>
              </a:tblPr>
              <a:tblGrid>
                <a:gridCol w="990026">
                  <a:extLst>
                    <a:ext uri="{9D8B030D-6E8A-4147-A177-3AD203B41FA5}">
                      <a16:colId xmlns:a16="http://schemas.microsoft.com/office/drawing/2014/main" val="4242099859"/>
                    </a:ext>
                  </a:extLst>
                </a:gridCol>
                <a:gridCol w="5345459">
                  <a:extLst>
                    <a:ext uri="{9D8B030D-6E8A-4147-A177-3AD203B41FA5}">
                      <a16:colId xmlns:a16="http://schemas.microsoft.com/office/drawing/2014/main" val="3729729690"/>
                    </a:ext>
                  </a:extLst>
                </a:gridCol>
                <a:gridCol w="5345459">
                  <a:extLst>
                    <a:ext uri="{9D8B030D-6E8A-4147-A177-3AD203B41FA5}">
                      <a16:colId xmlns:a16="http://schemas.microsoft.com/office/drawing/2014/main" val="2247335373"/>
                    </a:ext>
                  </a:extLst>
                </a:gridCol>
              </a:tblGrid>
              <a:tr h="347962">
                <a:tc>
                  <a:txBody>
                    <a:bodyPr/>
                    <a:lstStyle/>
                    <a:p>
                      <a:endParaRPr lang="en-US" sz="1200" noProof="0"/>
                    </a:p>
                  </a:txBody>
                  <a:tcPr/>
                </a:tc>
                <a:tc>
                  <a:txBody>
                    <a:bodyPr/>
                    <a:lstStyle/>
                    <a:p>
                      <a:r>
                        <a:rPr lang="en-US" sz="1200" noProof="0"/>
                        <a:t>Cloud events specification v1.0.1</a:t>
                      </a:r>
                    </a:p>
                  </a:txBody>
                  <a:tcPr/>
                </a:tc>
                <a:tc>
                  <a:txBody>
                    <a:bodyPr/>
                    <a:lstStyle/>
                    <a:p>
                      <a:r>
                        <a:rPr lang="en-US" sz="1200" noProof="0"/>
                        <a:t>Changes</a:t>
                      </a:r>
                    </a:p>
                  </a:txBody>
                  <a:tcPr/>
                </a:tc>
                <a:extLst>
                  <a:ext uri="{0D108BD9-81ED-4DB2-BD59-A6C34878D82A}">
                    <a16:rowId xmlns:a16="http://schemas.microsoft.com/office/drawing/2014/main" val="327938827"/>
                  </a:ext>
                </a:extLst>
              </a:tr>
              <a:tr h="257411">
                <a:tc>
                  <a:txBody>
                    <a:bodyPr/>
                    <a:lstStyle/>
                    <a:p>
                      <a:r>
                        <a:rPr lang="en-US" sz="1200" b="1" noProof="0"/>
                        <a:t>Part of</a:t>
                      </a:r>
                    </a:p>
                  </a:txBody>
                  <a:tcPr/>
                </a:tc>
                <a:tc>
                  <a:txBody>
                    <a:bodyPr/>
                    <a:lstStyle/>
                    <a:p>
                      <a:r>
                        <a:rPr lang="en-US" sz="1200" noProof="0" dirty="0"/>
                        <a:t>Extensions</a:t>
                      </a:r>
                    </a:p>
                  </a:txBody>
                  <a:tcPr/>
                </a:tc>
                <a:tc>
                  <a:txBody>
                    <a:bodyPr/>
                    <a:lstStyle/>
                    <a:p>
                      <a:endParaRPr lang="en-US" sz="1200" noProof="0"/>
                    </a:p>
                  </a:txBody>
                  <a:tcPr/>
                </a:tc>
                <a:extLst>
                  <a:ext uri="{0D108BD9-81ED-4DB2-BD59-A6C34878D82A}">
                    <a16:rowId xmlns:a16="http://schemas.microsoft.com/office/drawing/2014/main" val="353746597"/>
                  </a:ext>
                </a:extLst>
              </a:tr>
              <a:tr h="257411">
                <a:tc>
                  <a:txBody>
                    <a:bodyPr/>
                    <a:lstStyle/>
                    <a:p>
                      <a:r>
                        <a:rPr lang="en-US" sz="1200" b="1" noProof="0"/>
                        <a:t>Name</a:t>
                      </a:r>
                    </a:p>
                  </a:txBody>
                  <a:tcPr/>
                </a:tc>
                <a:tc>
                  <a:txBody>
                    <a:bodyPr/>
                    <a:lstStyle/>
                    <a:p>
                      <a:r>
                        <a:rPr lang="en-US" sz="1200" noProof="0" dirty="0" err="1"/>
                        <a:t>partitionkey</a:t>
                      </a:r>
                      <a:endParaRPr lang="en-US" sz="1200" noProof="0" dirty="0"/>
                    </a:p>
                  </a:txBody>
                  <a:tcPr/>
                </a:tc>
                <a:tc>
                  <a:txBody>
                    <a:bodyPr/>
                    <a:lstStyle/>
                    <a:p>
                      <a:endParaRPr lang="en-US" sz="1200" noProof="0"/>
                    </a:p>
                  </a:txBody>
                  <a:tcPr/>
                </a:tc>
                <a:extLst>
                  <a:ext uri="{0D108BD9-81ED-4DB2-BD59-A6C34878D82A}">
                    <a16:rowId xmlns:a16="http://schemas.microsoft.com/office/drawing/2014/main" val="2231322288"/>
                  </a:ext>
                </a:extLst>
              </a:tr>
              <a:tr h="257411">
                <a:tc>
                  <a:txBody>
                    <a:bodyPr/>
                    <a:lstStyle/>
                    <a:p>
                      <a:r>
                        <a:rPr lang="en-US" sz="1200" b="1" noProof="0"/>
                        <a:t>Type</a:t>
                      </a:r>
                    </a:p>
                  </a:txBody>
                  <a:tcPr/>
                </a:tc>
                <a:tc>
                  <a:txBody>
                    <a:bodyPr/>
                    <a:lstStyle/>
                    <a:p>
                      <a:r>
                        <a:rPr lang="en-US" sz="1200" noProof="0" dirty="0"/>
                        <a:t>String</a:t>
                      </a:r>
                    </a:p>
                  </a:txBody>
                  <a:tcPr/>
                </a:tc>
                <a:tc>
                  <a:txBody>
                    <a:bodyPr/>
                    <a:lstStyle/>
                    <a:p>
                      <a:endParaRPr lang="en-US" sz="1200" noProof="0"/>
                    </a:p>
                  </a:txBody>
                  <a:tcPr/>
                </a:tc>
                <a:extLst>
                  <a:ext uri="{0D108BD9-81ED-4DB2-BD59-A6C34878D82A}">
                    <a16:rowId xmlns:a16="http://schemas.microsoft.com/office/drawing/2014/main" val="3776963675"/>
                  </a:ext>
                </a:extLst>
              </a:tr>
              <a:tr h="184437">
                <a:tc>
                  <a:txBody>
                    <a:bodyPr/>
                    <a:lstStyle/>
                    <a:p>
                      <a:r>
                        <a:rPr lang="en-US" sz="1200" b="1" noProof="0"/>
                        <a:t>Description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t>A partition key for the event, typically for the purposes of defining a causal relationship/grouping between multiple events. In cases where the </a:t>
                      </a:r>
                      <a:r>
                        <a:rPr lang="en-GB" sz="1200" dirty="0" err="1"/>
                        <a:t>CloudEvent</a:t>
                      </a:r>
                      <a:r>
                        <a:rPr lang="en-GB" sz="1200" dirty="0"/>
                        <a:t> is delivered to an event consumer via multiple hops, it is possible that the value of this attribute might change, or even be removed, due to protocol semantics or business processing logic within each hop.</a:t>
                      </a:r>
                      <a:endParaRPr lang="en-US" sz="1200"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strike="sngStrike" noProof="0" dirty="0">
                        <a:solidFill>
                          <a:srgbClr val="C00000"/>
                        </a:solidFill>
                      </a:endParaRPr>
                    </a:p>
                  </a:txBody>
                  <a:tcPr/>
                </a:tc>
                <a:extLst>
                  <a:ext uri="{0D108BD9-81ED-4DB2-BD59-A6C34878D82A}">
                    <a16:rowId xmlns:a16="http://schemas.microsoft.com/office/drawing/2014/main" val="798247423"/>
                  </a:ext>
                </a:extLst>
              </a:tr>
              <a:tr h="195039">
                <a:tc>
                  <a:txBody>
                    <a:bodyPr/>
                    <a:lstStyle/>
                    <a:p>
                      <a:r>
                        <a:rPr lang="en-US" sz="1200" b="1" noProof="0" dirty="0"/>
                        <a:t>Constraints</a:t>
                      </a:r>
                    </a:p>
                  </a:txBody>
                  <a:tcPr/>
                </a:tc>
                <a:tc>
                  <a:txBody>
                    <a:bodyPr/>
                    <a:lstStyle/>
                    <a:p>
                      <a:pPr marL="171450" indent="-171450">
                        <a:buFont typeface="Arial" panose="020B0604020202020204" pitchFamily="34" charset="0"/>
                        <a:buChar char="•"/>
                      </a:pPr>
                      <a:r>
                        <a:rPr lang="en-US" sz="1200" noProof="0" dirty="0"/>
                        <a:t>REQUIRED</a:t>
                      </a:r>
                    </a:p>
                    <a:p>
                      <a:pPr marL="171450" indent="-171450">
                        <a:buFont typeface="Arial" panose="020B0604020202020204" pitchFamily="34" charset="0"/>
                        <a:buChar char="•"/>
                      </a:pPr>
                      <a:r>
                        <a:rPr lang="en-US" sz="1200" noProof="0" dirty="0"/>
                        <a:t>MUST be a non-empty string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noProof="0" dirty="0"/>
                    </a:p>
                  </a:txBody>
                  <a:tcPr/>
                </a:tc>
                <a:extLst>
                  <a:ext uri="{0D108BD9-81ED-4DB2-BD59-A6C34878D82A}">
                    <a16:rowId xmlns:a16="http://schemas.microsoft.com/office/drawing/2014/main" val="530474308"/>
                  </a:ext>
                </a:extLst>
              </a:tr>
              <a:tr h="486194">
                <a:tc>
                  <a:txBody>
                    <a:bodyPr/>
                    <a:lstStyle/>
                    <a:p>
                      <a:r>
                        <a:rPr lang="en-US" sz="1200" b="1" noProof="0"/>
                        <a:t>Examples</a:t>
                      </a:r>
                    </a:p>
                  </a:txBody>
                  <a:tcPr/>
                </a:tc>
                <a:tc>
                  <a:txBody>
                    <a:bodyPr/>
                    <a:lstStyle/>
                    <a:p>
                      <a:pPr marL="0" indent="0">
                        <a:buFont typeface="Arial" panose="020B0604020202020204" pitchFamily="34" charset="0"/>
                        <a:buNone/>
                      </a:pPr>
                      <a:r>
                        <a:rPr lang="en-GB" sz="1200" dirty="0"/>
                        <a:t>The ID of the entity that the event is associated with.</a:t>
                      </a:r>
                      <a:endParaRPr lang="en-US" sz="1200" noProof="0" dirty="0"/>
                    </a:p>
                  </a:txBody>
                  <a:tcPr/>
                </a:tc>
                <a:tc>
                  <a:txBody>
                    <a:bodyPr/>
                    <a:lstStyle/>
                    <a:p>
                      <a:endParaRPr lang="en-US" sz="1200" noProof="0" dirty="0"/>
                    </a:p>
                  </a:txBody>
                  <a:tcPr/>
                </a:tc>
                <a:extLst>
                  <a:ext uri="{0D108BD9-81ED-4DB2-BD59-A6C34878D82A}">
                    <a16:rowId xmlns:a16="http://schemas.microsoft.com/office/drawing/2014/main" val="1695907753"/>
                  </a:ext>
                </a:extLst>
              </a:tr>
            </a:tbl>
          </a:graphicData>
        </a:graphic>
      </p:graphicFrame>
      <p:sp>
        <p:nvSpPr>
          <p:cNvPr id="4" name="Rectangle 3">
            <a:extLst>
              <a:ext uri="{FF2B5EF4-FFF2-40B4-BE49-F238E27FC236}">
                <a16:creationId xmlns:a16="http://schemas.microsoft.com/office/drawing/2014/main" id="{EB258415-E0EF-634A-9FCD-8A0F7E226CBC}"/>
              </a:ext>
            </a:extLst>
          </p:cNvPr>
          <p:cNvSpPr/>
          <p:nvPr/>
        </p:nvSpPr>
        <p:spPr>
          <a:xfrm>
            <a:off x="11553667" y="64929"/>
            <a:ext cx="583096" cy="58042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B102C707-DAFA-3645-A18D-6C4FEFCED016}"/>
              </a:ext>
            </a:extLst>
          </p:cNvPr>
          <p:cNvSpPr/>
          <p:nvPr/>
        </p:nvSpPr>
        <p:spPr>
          <a:xfrm>
            <a:off x="7133261" y="1189924"/>
            <a:ext cx="4115204" cy="23936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NL" dirty="0"/>
              <a:t>Besluit: Niet gebruiken</a:t>
            </a:r>
          </a:p>
        </p:txBody>
      </p:sp>
    </p:spTree>
    <p:extLst>
      <p:ext uri="{BB962C8B-B14F-4D97-AF65-F5344CB8AC3E}">
        <p14:creationId xmlns:p14="http://schemas.microsoft.com/office/powerpoint/2010/main" val="59741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8" y="64929"/>
            <a:ext cx="5438274" cy="633798"/>
          </a:xfrm>
        </p:spPr>
        <p:txBody>
          <a:bodyPr>
            <a:normAutofit/>
          </a:bodyPr>
          <a:lstStyle/>
          <a:p>
            <a:r>
              <a:rPr lang="nl-NL" sz="2800" dirty="0" err="1"/>
              <a:t>Sampled-rate</a:t>
            </a:r>
            <a:endParaRPr lang="nl-NL" sz="2800" dirty="0"/>
          </a:p>
        </p:txBody>
      </p:sp>
      <p:graphicFrame>
        <p:nvGraphicFramePr>
          <p:cNvPr id="5" name="Tabel 5">
            <a:extLst>
              <a:ext uri="{FF2B5EF4-FFF2-40B4-BE49-F238E27FC236}">
                <a16:creationId xmlns:a16="http://schemas.microsoft.com/office/drawing/2014/main" id="{0AAB35E6-9408-4F44-992E-1AA26B743C47}"/>
              </a:ext>
            </a:extLst>
          </p:cNvPr>
          <p:cNvGraphicFramePr>
            <a:graphicFrameLocks noGrp="1"/>
          </p:cNvGraphicFramePr>
          <p:nvPr>
            <p:ph idx="4294967295"/>
          </p:nvPr>
        </p:nvGraphicFramePr>
        <p:xfrm>
          <a:off x="233757" y="698728"/>
          <a:ext cx="11680944" cy="3668796"/>
        </p:xfrm>
        <a:graphic>
          <a:graphicData uri="http://schemas.openxmlformats.org/drawingml/2006/table">
            <a:tbl>
              <a:tblPr firstRow="1" bandRow="1">
                <a:tableStyleId>{7DF18680-E054-41AD-8BC1-D1AEF772440D}</a:tableStyleId>
              </a:tblPr>
              <a:tblGrid>
                <a:gridCol w="990026">
                  <a:extLst>
                    <a:ext uri="{9D8B030D-6E8A-4147-A177-3AD203B41FA5}">
                      <a16:colId xmlns:a16="http://schemas.microsoft.com/office/drawing/2014/main" val="4242099859"/>
                    </a:ext>
                  </a:extLst>
                </a:gridCol>
                <a:gridCol w="5345459">
                  <a:extLst>
                    <a:ext uri="{9D8B030D-6E8A-4147-A177-3AD203B41FA5}">
                      <a16:colId xmlns:a16="http://schemas.microsoft.com/office/drawing/2014/main" val="3729729690"/>
                    </a:ext>
                  </a:extLst>
                </a:gridCol>
                <a:gridCol w="5345459">
                  <a:extLst>
                    <a:ext uri="{9D8B030D-6E8A-4147-A177-3AD203B41FA5}">
                      <a16:colId xmlns:a16="http://schemas.microsoft.com/office/drawing/2014/main" val="2247335373"/>
                    </a:ext>
                  </a:extLst>
                </a:gridCol>
              </a:tblGrid>
              <a:tr h="347962">
                <a:tc>
                  <a:txBody>
                    <a:bodyPr/>
                    <a:lstStyle/>
                    <a:p>
                      <a:endParaRPr lang="en-US" sz="1200" noProof="0"/>
                    </a:p>
                  </a:txBody>
                  <a:tcPr/>
                </a:tc>
                <a:tc>
                  <a:txBody>
                    <a:bodyPr/>
                    <a:lstStyle/>
                    <a:p>
                      <a:r>
                        <a:rPr lang="en-US" sz="1200" noProof="0"/>
                        <a:t>Cloud events specification v1.0.1</a:t>
                      </a:r>
                    </a:p>
                  </a:txBody>
                  <a:tcPr/>
                </a:tc>
                <a:tc>
                  <a:txBody>
                    <a:bodyPr/>
                    <a:lstStyle/>
                    <a:p>
                      <a:r>
                        <a:rPr lang="en-US" sz="1200" noProof="0"/>
                        <a:t>Changes</a:t>
                      </a:r>
                    </a:p>
                  </a:txBody>
                  <a:tcPr/>
                </a:tc>
                <a:extLst>
                  <a:ext uri="{0D108BD9-81ED-4DB2-BD59-A6C34878D82A}">
                    <a16:rowId xmlns:a16="http://schemas.microsoft.com/office/drawing/2014/main" val="327938827"/>
                  </a:ext>
                </a:extLst>
              </a:tr>
              <a:tr h="257411">
                <a:tc>
                  <a:txBody>
                    <a:bodyPr/>
                    <a:lstStyle/>
                    <a:p>
                      <a:r>
                        <a:rPr lang="en-US" sz="1200" b="1" noProof="0"/>
                        <a:t>Part of</a:t>
                      </a:r>
                    </a:p>
                  </a:txBody>
                  <a:tcPr/>
                </a:tc>
                <a:tc>
                  <a:txBody>
                    <a:bodyPr/>
                    <a:lstStyle/>
                    <a:p>
                      <a:r>
                        <a:rPr lang="en-US" sz="1200" noProof="0" dirty="0"/>
                        <a:t>Extensions</a:t>
                      </a:r>
                    </a:p>
                  </a:txBody>
                  <a:tcPr/>
                </a:tc>
                <a:tc>
                  <a:txBody>
                    <a:bodyPr/>
                    <a:lstStyle/>
                    <a:p>
                      <a:endParaRPr lang="en-US" sz="1200" noProof="0"/>
                    </a:p>
                  </a:txBody>
                  <a:tcPr/>
                </a:tc>
                <a:extLst>
                  <a:ext uri="{0D108BD9-81ED-4DB2-BD59-A6C34878D82A}">
                    <a16:rowId xmlns:a16="http://schemas.microsoft.com/office/drawing/2014/main" val="353746597"/>
                  </a:ext>
                </a:extLst>
              </a:tr>
              <a:tr h="257411">
                <a:tc>
                  <a:txBody>
                    <a:bodyPr/>
                    <a:lstStyle/>
                    <a:p>
                      <a:r>
                        <a:rPr lang="en-US" sz="1200" b="1" noProof="0"/>
                        <a:t>Name</a:t>
                      </a:r>
                    </a:p>
                  </a:txBody>
                  <a:tcPr/>
                </a:tc>
                <a:tc>
                  <a:txBody>
                    <a:bodyPr/>
                    <a:lstStyle/>
                    <a:p>
                      <a:r>
                        <a:rPr lang="en-US" sz="1200" noProof="0" dirty="0"/>
                        <a:t>?</a:t>
                      </a:r>
                    </a:p>
                  </a:txBody>
                  <a:tcPr/>
                </a:tc>
                <a:tc>
                  <a:txBody>
                    <a:bodyPr/>
                    <a:lstStyle/>
                    <a:p>
                      <a:r>
                        <a:rPr lang="en-US" sz="1200" noProof="0" dirty="0"/>
                        <a:t>Naam van </a:t>
                      </a:r>
                      <a:r>
                        <a:rPr lang="en-US" sz="1200" noProof="0" dirty="0" err="1"/>
                        <a:t>attribuut</a:t>
                      </a:r>
                      <a:r>
                        <a:rPr lang="en-US" sz="1200" noProof="0" dirty="0"/>
                        <a:t> </a:t>
                      </a:r>
                      <a:r>
                        <a:rPr lang="en-US" sz="1200" noProof="0" dirty="0" err="1"/>
                        <a:t>ontbreekt</a:t>
                      </a:r>
                      <a:r>
                        <a:rPr lang="en-US" sz="1200" noProof="0" dirty="0"/>
                        <a:t> in de </a:t>
                      </a:r>
                      <a:r>
                        <a:rPr lang="en-US" sz="1200" noProof="0" dirty="0" err="1"/>
                        <a:t>specificatie</a:t>
                      </a:r>
                      <a:r>
                        <a:rPr lang="en-US" sz="1200" noProof="0" dirty="0"/>
                        <a:t>. Het </a:t>
                      </a:r>
                      <a:r>
                        <a:rPr lang="en-US" sz="1200" noProof="0" dirty="0" err="1"/>
                        <a:t>lijkt</a:t>
                      </a:r>
                      <a:r>
                        <a:rPr lang="en-US" sz="1200" noProof="0" dirty="0"/>
                        <a:t> er op </a:t>
                      </a:r>
                      <a:r>
                        <a:rPr lang="en-US" sz="1200" noProof="0" dirty="0" err="1"/>
                        <a:t>dat</a:t>
                      </a:r>
                      <a:r>
                        <a:rPr lang="en-US" sz="1200" noProof="0" dirty="0"/>
                        <a:t> </a:t>
                      </a:r>
                      <a:r>
                        <a:rPr lang="en-US" sz="1200" noProof="0" dirty="0" err="1"/>
                        <a:t>dit</a:t>
                      </a:r>
                      <a:r>
                        <a:rPr lang="en-US" sz="1200" noProof="0" dirty="0"/>
                        <a:t> ‘sampled-rate’ is.</a:t>
                      </a:r>
                    </a:p>
                    <a:p>
                      <a:endParaRPr lang="en-US" sz="1200" noProof="0" dirty="0"/>
                    </a:p>
                    <a:p>
                      <a:r>
                        <a:rPr lang="en-US" sz="1200" noProof="0" dirty="0" err="1"/>
                        <a:t>Voorleggen</a:t>
                      </a:r>
                      <a:r>
                        <a:rPr lang="en-US" sz="1200" noProof="0" dirty="0"/>
                        <a:t> </a:t>
                      </a:r>
                      <a:r>
                        <a:rPr lang="en-US" sz="1200" noProof="0" dirty="0" err="1"/>
                        <a:t>aan</a:t>
                      </a:r>
                      <a:r>
                        <a:rPr lang="en-US" sz="1200" noProof="0" dirty="0"/>
                        <a:t> CE community.</a:t>
                      </a:r>
                    </a:p>
                  </a:txBody>
                  <a:tcPr/>
                </a:tc>
                <a:extLst>
                  <a:ext uri="{0D108BD9-81ED-4DB2-BD59-A6C34878D82A}">
                    <a16:rowId xmlns:a16="http://schemas.microsoft.com/office/drawing/2014/main" val="2231322288"/>
                  </a:ext>
                </a:extLst>
              </a:tr>
              <a:tr h="257411">
                <a:tc>
                  <a:txBody>
                    <a:bodyPr/>
                    <a:lstStyle/>
                    <a:p>
                      <a:r>
                        <a:rPr lang="en-US" sz="1200" b="1" noProof="0"/>
                        <a:t>Type</a:t>
                      </a:r>
                    </a:p>
                  </a:txBody>
                  <a:tcPr/>
                </a:tc>
                <a:tc>
                  <a:txBody>
                    <a:bodyPr/>
                    <a:lstStyle/>
                    <a:p>
                      <a:r>
                        <a:rPr lang="en-US" sz="1200" noProof="0" dirty="0"/>
                        <a:t>Integer</a:t>
                      </a:r>
                    </a:p>
                  </a:txBody>
                  <a:tcPr/>
                </a:tc>
                <a:tc>
                  <a:txBody>
                    <a:bodyPr/>
                    <a:lstStyle/>
                    <a:p>
                      <a:endParaRPr lang="en-US" sz="1200" noProof="0" dirty="0"/>
                    </a:p>
                  </a:txBody>
                  <a:tcPr/>
                </a:tc>
                <a:extLst>
                  <a:ext uri="{0D108BD9-81ED-4DB2-BD59-A6C34878D82A}">
                    <a16:rowId xmlns:a16="http://schemas.microsoft.com/office/drawing/2014/main" val="3776963675"/>
                  </a:ext>
                </a:extLst>
              </a:tr>
              <a:tr h="184437">
                <a:tc>
                  <a:txBody>
                    <a:bodyPr/>
                    <a:lstStyle/>
                    <a:p>
                      <a:r>
                        <a:rPr lang="en-US" sz="1200" b="1" noProof="0"/>
                        <a:t>Description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t>The rate at which this event has already been sampled. Represents the number of similar events that happened but were not sent plus this event. For example, if a system sees 30 occurrences and emits a single event, rate would be 30 (29 not sent and 1 sent). A value of 1 is the equivalent of this extension not being used at all.</a:t>
                      </a:r>
                      <a:endParaRPr lang="en-US" sz="1200"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strike="sngStrike" noProof="0" dirty="0">
                        <a:solidFill>
                          <a:srgbClr val="C00000"/>
                        </a:solidFill>
                      </a:endParaRPr>
                    </a:p>
                  </a:txBody>
                  <a:tcPr/>
                </a:tc>
                <a:extLst>
                  <a:ext uri="{0D108BD9-81ED-4DB2-BD59-A6C34878D82A}">
                    <a16:rowId xmlns:a16="http://schemas.microsoft.com/office/drawing/2014/main" val="798247423"/>
                  </a:ext>
                </a:extLst>
              </a:tr>
              <a:tr h="195039">
                <a:tc>
                  <a:txBody>
                    <a:bodyPr/>
                    <a:lstStyle/>
                    <a:p>
                      <a:r>
                        <a:rPr lang="en-US" sz="1200" b="1" noProof="0" dirty="0"/>
                        <a:t>Constraints</a:t>
                      </a:r>
                    </a:p>
                  </a:txBody>
                  <a:tcPr/>
                </a:tc>
                <a:tc>
                  <a:txBody>
                    <a:bodyPr/>
                    <a:lstStyle/>
                    <a:p>
                      <a:pPr marL="171450" indent="-171450">
                        <a:buFont typeface="Arial" panose="020B0604020202020204" pitchFamily="34" charset="0"/>
                        <a:buChar char="•"/>
                      </a:pPr>
                      <a:r>
                        <a:rPr lang="en-US" sz="1200" noProof="0" dirty="0"/>
                        <a:t>The rate MUST be greater than zero.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err="1"/>
                        <a:t>Vragen</a:t>
                      </a:r>
                      <a:r>
                        <a:rPr lang="en-US" sz="1200" noProof="0" dirty="0"/>
                        <a:t> </a:t>
                      </a:r>
                      <a:r>
                        <a:rPr lang="en-US" sz="1200" noProof="0" dirty="0" err="1"/>
                        <a:t>aan</a:t>
                      </a:r>
                      <a:r>
                        <a:rPr lang="en-US" sz="1200" noProof="0" dirty="0"/>
                        <a:t> CE community </a:t>
                      </a:r>
                      <a:r>
                        <a:rPr lang="en-US" sz="1200" noProof="0" dirty="0" err="1"/>
                        <a:t>hier</a:t>
                      </a:r>
                      <a:r>
                        <a:rPr lang="en-US" sz="1200" noProof="0" dirty="0"/>
                        <a:t> </a:t>
                      </a:r>
                      <a:r>
                        <a:rPr lang="en-US" sz="1200" noProof="0" dirty="0" err="1"/>
                        <a:t>duidelijker</a:t>
                      </a:r>
                      <a:r>
                        <a:rPr lang="en-US" sz="1200" noProof="0" dirty="0"/>
                        <a:t> </a:t>
                      </a:r>
                      <a:r>
                        <a:rPr lang="en-US" sz="1200" noProof="0" dirty="0" err="1"/>
                        <a:t>te</a:t>
                      </a:r>
                      <a:r>
                        <a:rPr lang="en-US" sz="1200" noProof="0" dirty="0"/>
                        <a:t> </a:t>
                      </a:r>
                      <a:r>
                        <a:rPr lang="en-US" sz="1200" noProof="0" dirty="0" err="1"/>
                        <a:t>zijn</a:t>
                      </a:r>
                      <a:r>
                        <a:rPr lang="en-US" sz="1200" noProof="0" dirty="0"/>
                        <a:t>. </a:t>
                      </a:r>
                      <a:r>
                        <a:rPr lang="en-US" sz="1200" noProof="0" dirty="0" err="1"/>
                        <a:t>Dus</a:t>
                      </a:r>
                      <a:r>
                        <a:rPr lang="en-US" sz="1200" noProof="0" dirty="0"/>
                        <a:t>: </a:t>
                      </a:r>
                      <a:r>
                        <a:rPr lang="en-US" sz="1200" noProof="0" dirty="0" err="1"/>
                        <a:t>Als</a:t>
                      </a:r>
                      <a:r>
                        <a:rPr lang="en-US" sz="1200" noProof="0" dirty="0"/>
                        <a:t> je de extension </a:t>
                      </a:r>
                      <a:r>
                        <a:rPr lang="en-US" sz="1200" noProof="0" dirty="0" err="1"/>
                        <a:t>gebruikt</a:t>
                      </a:r>
                      <a:r>
                        <a:rPr lang="en-US" sz="1200" noProof="0" dirty="0"/>
                        <a:t>, dan is </a:t>
                      </a:r>
                      <a:r>
                        <a:rPr lang="en-US" sz="1200" noProof="0" dirty="0" err="1"/>
                        <a:t>dit</a:t>
                      </a:r>
                      <a:r>
                        <a:rPr lang="en-US" sz="1200" noProof="0" dirty="0"/>
                        <a:t> </a:t>
                      </a:r>
                      <a:r>
                        <a:rPr lang="en-US" sz="1200" noProof="0" dirty="0" err="1"/>
                        <a:t>attribuut</a:t>
                      </a:r>
                      <a:r>
                        <a:rPr lang="en-US" sz="1200" noProof="0" dirty="0"/>
                        <a:t> </a:t>
                      </a:r>
                      <a:r>
                        <a:rPr lang="en-US" sz="1200" noProof="0" dirty="0" err="1"/>
                        <a:t>verplicht</a:t>
                      </a:r>
                      <a:r>
                        <a:rPr lang="en-US" sz="1200" noProof="0" dirty="0"/>
                        <a:t>.</a:t>
                      </a:r>
                    </a:p>
                  </a:txBody>
                  <a:tcPr/>
                </a:tc>
                <a:extLst>
                  <a:ext uri="{0D108BD9-81ED-4DB2-BD59-A6C34878D82A}">
                    <a16:rowId xmlns:a16="http://schemas.microsoft.com/office/drawing/2014/main" val="530474308"/>
                  </a:ext>
                </a:extLst>
              </a:tr>
              <a:tr h="486194">
                <a:tc>
                  <a:txBody>
                    <a:bodyPr/>
                    <a:lstStyle/>
                    <a:p>
                      <a:r>
                        <a:rPr lang="en-US" sz="1200" b="1" noProof="0"/>
                        <a:t>Examples</a:t>
                      </a:r>
                    </a:p>
                  </a:txBody>
                  <a:tcPr/>
                </a:tc>
                <a:tc>
                  <a:txBody>
                    <a:bodyPr/>
                    <a:lstStyle/>
                    <a:p>
                      <a:pPr marL="0" indent="0">
                        <a:buFont typeface="Arial" panose="020B0604020202020204" pitchFamily="34" charset="0"/>
                        <a:buNone/>
                      </a:pPr>
                      <a:endParaRPr lang="en-US" sz="1200" noProof="0" dirty="0"/>
                    </a:p>
                  </a:txBody>
                  <a:tcPr/>
                </a:tc>
                <a:tc>
                  <a:txBody>
                    <a:bodyPr/>
                    <a:lstStyle/>
                    <a:p>
                      <a:endParaRPr lang="en-US" sz="1200" noProof="0" dirty="0"/>
                    </a:p>
                  </a:txBody>
                  <a:tcPr/>
                </a:tc>
                <a:extLst>
                  <a:ext uri="{0D108BD9-81ED-4DB2-BD59-A6C34878D82A}">
                    <a16:rowId xmlns:a16="http://schemas.microsoft.com/office/drawing/2014/main" val="1695907753"/>
                  </a:ext>
                </a:extLst>
              </a:tr>
            </a:tbl>
          </a:graphicData>
        </a:graphic>
      </p:graphicFrame>
      <p:sp>
        <p:nvSpPr>
          <p:cNvPr id="4" name="Rectangle 3">
            <a:extLst>
              <a:ext uri="{FF2B5EF4-FFF2-40B4-BE49-F238E27FC236}">
                <a16:creationId xmlns:a16="http://schemas.microsoft.com/office/drawing/2014/main" id="{1AA74085-AE8A-2543-8046-D4D2DB565616}"/>
              </a:ext>
            </a:extLst>
          </p:cNvPr>
          <p:cNvSpPr/>
          <p:nvPr/>
        </p:nvSpPr>
        <p:spPr>
          <a:xfrm>
            <a:off x="11553667" y="64929"/>
            <a:ext cx="583096" cy="58042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0F38EFA3-FE45-4149-90C3-56F1DA17C09E}"/>
              </a:ext>
            </a:extLst>
          </p:cNvPr>
          <p:cNvSpPr/>
          <p:nvPr/>
        </p:nvSpPr>
        <p:spPr>
          <a:xfrm>
            <a:off x="7133261" y="1189924"/>
            <a:ext cx="4115204" cy="3617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NL" dirty="0"/>
              <a:t>Besluit: Niet gebruiken</a:t>
            </a:r>
          </a:p>
          <a:p>
            <a:pPr algn="ctr"/>
            <a:endParaRPr lang="en-NL" dirty="0"/>
          </a:p>
          <a:p>
            <a:pPr algn="ctr"/>
            <a:r>
              <a:rPr lang="en-NL" dirty="0"/>
              <a:t>Lijkt niet relevant voor huidige scope.</a:t>
            </a:r>
          </a:p>
        </p:txBody>
      </p:sp>
    </p:spTree>
    <p:extLst>
      <p:ext uri="{BB962C8B-B14F-4D97-AF65-F5344CB8AC3E}">
        <p14:creationId xmlns:p14="http://schemas.microsoft.com/office/powerpoint/2010/main" val="324918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BAB9FC9-032B-466A-AFBE-BF5DAF45203A}"/>
              </a:ext>
            </a:extLst>
          </p:cNvPr>
          <p:cNvSpPr>
            <a:spLocks noGrp="1"/>
          </p:cNvSpPr>
          <p:nvPr>
            <p:ph type="title"/>
          </p:nvPr>
        </p:nvSpPr>
        <p:spPr/>
        <p:txBody>
          <a:bodyPr/>
          <a:lstStyle/>
          <a:p>
            <a:r>
              <a:rPr lang="nl-NL"/>
              <a:t>Samenvatting besluiten</a:t>
            </a:r>
          </a:p>
        </p:txBody>
      </p:sp>
      <p:sp>
        <p:nvSpPr>
          <p:cNvPr id="5" name="Tijdelijke aanduiding voor tekst 4">
            <a:extLst>
              <a:ext uri="{FF2B5EF4-FFF2-40B4-BE49-F238E27FC236}">
                <a16:creationId xmlns:a16="http://schemas.microsoft.com/office/drawing/2014/main" id="{BF4A1574-0934-4FA1-918E-D4B5F5EDCDA8}"/>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2247490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8" y="64929"/>
            <a:ext cx="5438274" cy="633798"/>
          </a:xfrm>
        </p:spPr>
        <p:txBody>
          <a:bodyPr>
            <a:normAutofit/>
          </a:bodyPr>
          <a:lstStyle/>
          <a:p>
            <a:r>
              <a:rPr lang="nl-NL" sz="2800" dirty="0" err="1"/>
              <a:t>Sequence</a:t>
            </a:r>
            <a:endParaRPr lang="nl-NL" sz="2800" dirty="0"/>
          </a:p>
        </p:txBody>
      </p:sp>
      <p:graphicFrame>
        <p:nvGraphicFramePr>
          <p:cNvPr id="5" name="Tabel 5">
            <a:extLst>
              <a:ext uri="{FF2B5EF4-FFF2-40B4-BE49-F238E27FC236}">
                <a16:creationId xmlns:a16="http://schemas.microsoft.com/office/drawing/2014/main" id="{0AAB35E6-9408-4F44-992E-1AA26B743C47}"/>
              </a:ext>
            </a:extLst>
          </p:cNvPr>
          <p:cNvGraphicFramePr>
            <a:graphicFrameLocks noGrp="1"/>
          </p:cNvGraphicFramePr>
          <p:nvPr>
            <p:ph idx="4294967295"/>
            <p:extLst>
              <p:ext uri="{D42A27DB-BD31-4B8C-83A1-F6EECF244321}">
                <p14:modId xmlns:p14="http://schemas.microsoft.com/office/powerpoint/2010/main" val="539882881"/>
              </p:ext>
            </p:extLst>
          </p:nvPr>
        </p:nvGraphicFramePr>
        <p:xfrm>
          <a:off x="233757" y="698728"/>
          <a:ext cx="11680944" cy="2725402"/>
        </p:xfrm>
        <a:graphic>
          <a:graphicData uri="http://schemas.openxmlformats.org/drawingml/2006/table">
            <a:tbl>
              <a:tblPr firstRow="1" bandRow="1">
                <a:tableStyleId>{7DF18680-E054-41AD-8BC1-D1AEF772440D}</a:tableStyleId>
              </a:tblPr>
              <a:tblGrid>
                <a:gridCol w="990026">
                  <a:extLst>
                    <a:ext uri="{9D8B030D-6E8A-4147-A177-3AD203B41FA5}">
                      <a16:colId xmlns:a16="http://schemas.microsoft.com/office/drawing/2014/main" val="4242099859"/>
                    </a:ext>
                  </a:extLst>
                </a:gridCol>
                <a:gridCol w="5345459">
                  <a:extLst>
                    <a:ext uri="{9D8B030D-6E8A-4147-A177-3AD203B41FA5}">
                      <a16:colId xmlns:a16="http://schemas.microsoft.com/office/drawing/2014/main" val="3729729690"/>
                    </a:ext>
                  </a:extLst>
                </a:gridCol>
                <a:gridCol w="5345459">
                  <a:extLst>
                    <a:ext uri="{9D8B030D-6E8A-4147-A177-3AD203B41FA5}">
                      <a16:colId xmlns:a16="http://schemas.microsoft.com/office/drawing/2014/main" val="2247335373"/>
                    </a:ext>
                  </a:extLst>
                </a:gridCol>
              </a:tblGrid>
              <a:tr h="347962">
                <a:tc>
                  <a:txBody>
                    <a:bodyPr/>
                    <a:lstStyle/>
                    <a:p>
                      <a:endParaRPr lang="en-US" sz="1200" noProof="0"/>
                    </a:p>
                  </a:txBody>
                  <a:tcPr/>
                </a:tc>
                <a:tc>
                  <a:txBody>
                    <a:bodyPr/>
                    <a:lstStyle/>
                    <a:p>
                      <a:r>
                        <a:rPr lang="en-US" sz="1200" noProof="0"/>
                        <a:t>Cloud events specification v1.0.1</a:t>
                      </a:r>
                    </a:p>
                  </a:txBody>
                  <a:tcPr/>
                </a:tc>
                <a:tc>
                  <a:txBody>
                    <a:bodyPr/>
                    <a:lstStyle/>
                    <a:p>
                      <a:r>
                        <a:rPr lang="en-US" sz="1200" noProof="0"/>
                        <a:t>Changes</a:t>
                      </a:r>
                    </a:p>
                  </a:txBody>
                  <a:tcPr/>
                </a:tc>
                <a:extLst>
                  <a:ext uri="{0D108BD9-81ED-4DB2-BD59-A6C34878D82A}">
                    <a16:rowId xmlns:a16="http://schemas.microsoft.com/office/drawing/2014/main" val="327938827"/>
                  </a:ext>
                </a:extLst>
              </a:tr>
              <a:tr h="257411">
                <a:tc>
                  <a:txBody>
                    <a:bodyPr/>
                    <a:lstStyle/>
                    <a:p>
                      <a:r>
                        <a:rPr lang="en-US" sz="1200" b="1" noProof="0"/>
                        <a:t>Part of</a:t>
                      </a:r>
                    </a:p>
                  </a:txBody>
                  <a:tcPr/>
                </a:tc>
                <a:tc>
                  <a:txBody>
                    <a:bodyPr/>
                    <a:lstStyle/>
                    <a:p>
                      <a:r>
                        <a:rPr lang="en-US" sz="1200" noProof="0" dirty="0"/>
                        <a:t>Extensions</a:t>
                      </a:r>
                    </a:p>
                  </a:txBody>
                  <a:tcPr/>
                </a:tc>
                <a:tc>
                  <a:txBody>
                    <a:bodyPr/>
                    <a:lstStyle/>
                    <a:p>
                      <a:endParaRPr lang="en-US" sz="1200" noProof="0"/>
                    </a:p>
                  </a:txBody>
                  <a:tcPr/>
                </a:tc>
                <a:extLst>
                  <a:ext uri="{0D108BD9-81ED-4DB2-BD59-A6C34878D82A}">
                    <a16:rowId xmlns:a16="http://schemas.microsoft.com/office/drawing/2014/main" val="353746597"/>
                  </a:ext>
                </a:extLst>
              </a:tr>
              <a:tr h="257411">
                <a:tc>
                  <a:txBody>
                    <a:bodyPr/>
                    <a:lstStyle/>
                    <a:p>
                      <a:r>
                        <a:rPr lang="en-US" sz="1200" b="1" noProof="0"/>
                        <a:t>Name</a:t>
                      </a:r>
                    </a:p>
                  </a:txBody>
                  <a:tcPr/>
                </a:tc>
                <a:tc>
                  <a:txBody>
                    <a:bodyPr/>
                    <a:lstStyle/>
                    <a:p>
                      <a:r>
                        <a:rPr lang="en-US" sz="1200" noProof="0" dirty="0"/>
                        <a:t>sequence</a:t>
                      </a:r>
                    </a:p>
                  </a:txBody>
                  <a:tcPr/>
                </a:tc>
                <a:tc>
                  <a:txBody>
                    <a:bodyPr/>
                    <a:lstStyle/>
                    <a:p>
                      <a:endParaRPr lang="en-US" sz="1200" noProof="0" dirty="0"/>
                    </a:p>
                  </a:txBody>
                  <a:tcPr/>
                </a:tc>
                <a:extLst>
                  <a:ext uri="{0D108BD9-81ED-4DB2-BD59-A6C34878D82A}">
                    <a16:rowId xmlns:a16="http://schemas.microsoft.com/office/drawing/2014/main" val="2231322288"/>
                  </a:ext>
                </a:extLst>
              </a:tr>
              <a:tr h="257411">
                <a:tc>
                  <a:txBody>
                    <a:bodyPr/>
                    <a:lstStyle/>
                    <a:p>
                      <a:r>
                        <a:rPr lang="en-US" sz="1200" b="1" noProof="0"/>
                        <a:t>Type</a:t>
                      </a:r>
                    </a:p>
                  </a:txBody>
                  <a:tcPr/>
                </a:tc>
                <a:tc>
                  <a:txBody>
                    <a:bodyPr/>
                    <a:lstStyle/>
                    <a:p>
                      <a:r>
                        <a:rPr lang="en-US" sz="1200" noProof="0" dirty="0"/>
                        <a:t>String</a:t>
                      </a:r>
                    </a:p>
                  </a:txBody>
                  <a:tcPr/>
                </a:tc>
                <a:tc>
                  <a:txBody>
                    <a:bodyPr/>
                    <a:lstStyle/>
                    <a:p>
                      <a:endParaRPr lang="en-US" sz="1200" noProof="0" dirty="0"/>
                    </a:p>
                  </a:txBody>
                  <a:tcPr/>
                </a:tc>
                <a:extLst>
                  <a:ext uri="{0D108BD9-81ED-4DB2-BD59-A6C34878D82A}">
                    <a16:rowId xmlns:a16="http://schemas.microsoft.com/office/drawing/2014/main" val="3776963675"/>
                  </a:ext>
                </a:extLst>
              </a:tr>
              <a:tr h="184437">
                <a:tc>
                  <a:txBody>
                    <a:bodyPr/>
                    <a:lstStyle/>
                    <a:p>
                      <a:r>
                        <a:rPr lang="en-US" sz="1200" b="1" noProof="0"/>
                        <a:t>Description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t>Value expressing the relative order of the event. This enables interpretation of data </a:t>
                      </a:r>
                      <a:r>
                        <a:rPr lang="en-GB" sz="1200" dirty="0" err="1"/>
                        <a:t>supercedence</a:t>
                      </a:r>
                      <a:r>
                        <a:rPr lang="en-GB" sz="1200" dirty="0"/>
                        <a:t>.</a:t>
                      </a:r>
                      <a:endParaRPr lang="en-US" sz="1200"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strike="sngStrike" noProof="0" dirty="0">
                        <a:solidFill>
                          <a:srgbClr val="C00000"/>
                        </a:solidFill>
                      </a:endParaRPr>
                    </a:p>
                  </a:txBody>
                  <a:tcPr/>
                </a:tc>
                <a:extLst>
                  <a:ext uri="{0D108BD9-81ED-4DB2-BD59-A6C34878D82A}">
                    <a16:rowId xmlns:a16="http://schemas.microsoft.com/office/drawing/2014/main" val="798247423"/>
                  </a:ext>
                </a:extLst>
              </a:tr>
              <a:tr h="195039">
                <a:tc>
                  <a:txBody>
                    <a:bodyPr/>
                    <a:lstStyle/>
                    <a:p>
                      <a:r>
                        <a:rPr lang="en-US" sz="1200" b="1" noProof="0" dirty="0"/>
                        <a:t>Constraints</a:t>
                      </a:r>
                    </a:p>
                  </a:txBody>
                  <a:tcPr/>
                </a:tc>
                <a:tc>
                  <a:txBody>
                    <a:bodyPr/>
                    <a:lstStyle/>
                    <a:p>
                      <a:pPr marL="171450" indent="-171450">
                        <a:buFont typeface="Arial" panose="020B0604020202020204" pitchFamily="34" charset="0"/>
                        <a:buChar char="•"/>
                      </a:pPr>
                      <a:r>
                        <a:rPr lang="en-GB" sz="1200" dirty="0"/>
                        <a:t>REQUIRED</a:t>
                      </a:r>
                    </a:p>
                    <a:p>
                      <a:pPr marL="171450" indent="-171450">
                        <a:buFont typeface="Arial" panose="020B0604020202020204" pitchFamily="34" charset="0"/>
                        <a:buChar char="•"/>
                      </a:pPr>
                      <a:r>
                        <a:rPr lang="en-GB" sz="1200" dirty="0"/>
                        <a:t>MUST be a non-empty lexicographically-orderable string</a:t>
                      </a:r>
                    </a:p>
                    <a:p>
                      <a:pPr marL="171450" indent="-171450">
                        <a:buFont typeface="Arial" panose="020B0604020202020204" pitchFamily="34" charset="0"/>
                        <a:buChar char="•"/>
                      </a:pPr>
                      <a:r>
                        <a:rPr lang="en-GB" sz="1200" dirty="0"/>
                        <a:t>RECOMMENDED as monotonically increasing and contiguous</a:t>
                      </a:r>
                    </a:p>
                  </a:txBody>
                  <a:tcPr/>
                </a:tc>
                <a:tc>
                  <a:txBody>
                    <a:bodyPr/>
                    <a:lstStyle/>
                    <a:p>
                      <a:r>
                        <a:rPr lang="nl-NL" sz="1200" noProof="0" dirty="0">
                          <a:solidFill>
                            <a:schemeClr val="accent2">
                              <a:lumMod val="75000"/>
                            </a:schemeClr>
                          </a:solidFill>
                          <a:highlight>
                            <a:srgbClr val="FFFCF3"/>
                          </a:highlight>
                        </a:rPr>
                        <a:t>Gedistribueerde processen gebruiken vaak nummergeneratoren die buiten hun transactiecontext vallen zodat deze uniek zijn over alle transacties heen. Bij een </a:t>
                      </a:r>
                      <a:r>
                        <a:rPr lang="nl-NL" sz="1200" noProof="0" dirty="0" err="1">
                          <a:solidFill>
                            <a:schemeClr val="accent2">
                              <a:lumMod val="75000"/>
                            </a:schemeClr>
                          </a:solidFill>
                          <a:highlight>
                            <a:srgbClr val="FFFCF3"/>
                          </a:highlight>
                        </a:rPr>
                        <a:t>rollback</a:t>
                      </a:r>
                      <a:r>
                        <a:rPr lang="nl-NL" sz="1200" noProof="0" dirty="0">
                          <a:solidFill>
                            <a:schemeClr val="accent2">
                              <a:lumMod val="75000"/>
                            </a:schemeClr>
                          </a:solidFill>
                          <a:highlight>
                            <a:srgbClr val="FFFCF3"/>
                          </a:highlight>
                        </a:rPr>
                        <a:t> gaat er in dergelijke situaties een nummer verloren. Wel </a:t>
                      </a:r>
                      <a:r>
                        <a:rPr lang="nl-NL" sz="1200" noProof="0" dirty="0" err="1">
                          <a:solidFill>
                            <a:schemeClr val="accent2">
                              <a:lumMod val="75000"/>
                            </a:schemeClr>
                          </a:solidFill>
                          <a:highlight>
                            <a:srgbClr val="FFFCF3"/>
                          </a:highlight>
                        </a:rPr>
                        <a:t>increasing</a:t>
                      </a:r>
                      <a:r>
                        <a:rPr lang="nl-NL" sz="1200" noProof="0" dirty="0">
                          <a:solidFill>
                            <a:schemeClr val="accent2">
                              <a:lumMod val="75000"/>
                            </a:schemeClr>
                          </a:solidFill>
                          <a:highlight>
                            <a:srgbClr val="FFFCF3"/>
                          </a:highlight>
                        </a:rPr>
                        <a:t> maar niet </a:t>
                      </a:r>
                      <a:r>
                        <a:rPr lang="nl-NL" sz="1200" noProof="0" dirty="0" err="1">
                          <a:solidFill>
                            <a:schemeClr val="accent2">
                              <a:lumMod val="75000"/>
                            </a:schemeClr>
                          </a:solidFill>
                          <a:highlight>
                            <a:srgbClr val="FFFCF3"/>
                          </a:highlight>
                        </a:rPr>
                        <a:t>contiguous</a:t>
                      </a:r>
                      <a:r>
                        <a:rPr lang="nl-NL" sz="1200" noProof="0" dirty="0">
                          <a:solidFill>
                            <a:schemeClr val="accent2">
                              <a:lumMod val="75000"/>
                            </a:schemeClr>
                          </a:solidFill>
                          <a:highlight>
                            <a:srgbClr val="FFFCF3"/>
                          </a:highlight>
                        </a:rPr>
                        <a:t>.</a:t>
                      </a:r>
                    </a:p>
                  </a:txBody>
                  <a:tcPr/>
                </a:tc>
                <a:extLst>
                  <a:ext uri="{0D108BD9-81ED-4DB2-BD59-A6C34878D82A}">
                    <a16:rowId xmlns:a16="http://schemas.microsoft.com/office/drawing/2014/main" val="530474308"/>
                  </a:ext>
                </a:extLst>
              </a:tr>
              <a:tr h="233470">
                <a:tc>
                  <a:txBody>
                    <a:bodyPr/>
                    <a:lstStyle/>
                    <a:p>
                      <a:r>
                        <a:rPr lang="en-US" sz="1200" b="1" noProof="0"/>
                        <a:t>Examples</a:t>
                      </a:r>
                    </a:p>
                  </a:txBody>
                  <a:tcPr/>
                </a:tc>
                <a:tc>
                  <a:txBody>
                    <a:bodyPr/>
                    <a:lstStyle/>
                    <a:p>
                      <a:pPr marL="0" indent="0">
                        <a:buFont typeface="Arial" panose="020B0604020202020204" pitchFamily="34" charset="0"/>
                        <a:buNone/>
                      </a:pPr>
                      <a:endParaRPr lang="en-US" sz="1200" noProof="0" dirty="0"/>
                    </a:p>
                  </a:txBody>
                  <a:tcPr/>
                </a:tc>
                <a:tc>
                  <a:txBody>
                    <a:bodyPr/>
                    <a:lstStyle/>
                    <a:p>
                      <a:endParaRPr lang="en-US" sz="1200" noProof="0" dirty="0"/>
                    </a:p>
                  </a:txBody>
                  <a:tcPr/>
                </a:tc>
                <a:extLst>
                  <a:ext uri="{0D108BD9-81ED-4DB2-BD59-A6C34878D82A}">
                    <a16:rowId xmlns:a16="http://schemas.microsoft.com/office/drawing/2014/main" val="1695907753"/>
                  </a:ext>
                </a:extLst>
              </a:tr>
            </a:tbl>
          </a:graphicData>
        </a:graphic>
      </p:graphicFrame>
      <p:graphicFrame>
        <p:nvGraphicFramePr>
          <p:cNvPr id="7" name="Tabel 5">
            <a:extLst>
              <a:ext uri="{FF2B5EF4-FFF2-40B4-BE49-F238E27FC236}">
                <a16:creationId xmlns:a16="http://schemas.microsoft.com/office/drawing/2014/main" id="{650279FE-E9DA-624B-9740-D65D4C0BA932}"/>
              </a:ext>
            </a:extLst>
          </p:cNvPr>
          <p:cNvGraphicFramePr>
            <a:graphicFrameLocks/>
          </p:cNvGraphicFramePr>
          <p:nvPr/>
        </p:nvGraphicFramePr>
        <p:xfrm>
          <a:off x="233757" y="3429000"/>
          <a:ext cx="11680944" cy="2359642"/>
        </p:xfrm>
        <a:graphic>
          <a:graphicData uri="http://schemas.openxmlformats.org/drawingml/2006/table">
            <a:tbl>
              <a:tblPr firstRow="1" bandRow="1">
                <a:tableStyleId>{7DF18680-E054-41AD-8BC1-D1AEF772440D}</a:tableStyleId>
              </a:tblPr>
              <a:tblGrid>
                <a:gridCol w="990026">
                  <a:extLst>
                    <a:ext uri="{9D8B030D-6E8A-4147-A177-3AD203B41FA5}">
                      <a16:colId xmlns:a16="http://schemas.microsoft.com/office/drawing/2014/main" val="4242099859"/>
                    </a:ext>
                  </a:extLst>
                </a:gridCol>
                <a:gridCol w="5345459">
                  <a:extLst>
                    <a:ext uri="{9D8B030D-6E8A-4147-A177-3AD203B41FA5}">
                      <a16:colId xmlns:a16="http://schemas.microsoft.com/office/drawing/2014/main" val="3729729690"/>
                    </a:ext>
                  </a:extLst>
                </a:gridCol>
                <a:gridCol w="5345459">
                  <a:extLst>
                    <a:ext uri="{9D8B030D-6E8A-4147-A177-3AD203B41FA5}">
                      <a16:colId xmlns:a16="http://schemas.microsoft.com/office/drawing/2014/main" val="2247335373"/>
                    </a:ext>
                  </a:extLst>
                </a:gridCol>
              </a:tblGrid>
              <a:tr h="347962">
                <a:tc>
                  <a:txBody>
                    <a:bodyPr/>
                    <a:lstStyle/>
                    <a:p>
                      <a:endParaRPr lang="en-US" sz="1200" noProof="0"/>
                    </a:p>
                  </a:txBody>
                  <a:tcPr/>
                </a:tc>
                <a:tc>
                  <a:txBody>
                    <a:bodyPr/>
                    <a:lstStyle/>
                    <a:p>
                      <a:r>
                        <a:rPr lang="en-US" sz="1200" noProof="0"/>
                        <a:t>Cloud events specification v1.0.1</a:t>
                      </a:r>
                    </a:p>
                  </a:txBody>
                  <a:tcPr/>
                </a:tc>
                <a:tc>
                  <a:txBody>
                    <a:bodyPr/>
                    <a:lstStyle/>
                    <a:p>
                      <a:r>
                        <a:rPr lang="en-US" sz="1200" noProof="0"/>
                        <a:t>Changes</a:t>
                      </a:r>
                    </a:p>
                  </a:txBody>
                  <a:tcPr/>
                </a:tc>
                <a:extLst>
                  <a:ext uri="{0D108BD9-81ED-4DB2-BD59-A6C34878D82A}">
                    <a16:rowId xmlns:a16="http://schemas.microsoft.com/office/drawing/2014/main" val="327938827"/>
                  </a:ext>
                </a:extLst>
              </a:tr>
              <a:tr h="257411">
                <a:tc>
                  <a:txBody>
                    <a:bodyPr/>
                    <a:lstStyle/>
                    <a:p>
                      <a:r>
                        <a:rPr lang="en-US" sz="1200" b="1" noProof="0"/>
                        <a:t>Part of</a:t>
                      </a:r>
                    </a:p>
                  </a:txBody>
                  <a:tcPr/>
                </a:tc>
                <a:tc>
                  <a:txBody>
                    <a:bodyPr/>
                    <a:lstStyle/>
                    <a:p>
                      <a:r>
                        <a:rPr lang="en-US" sz="1200" noProof="0" dirty="0"/>
                        <a:t>Extensions</a:t>
                      </a:r>
                    </a:p>
                  </a:txBody>
                  <a:tcPr/>
                </a:tc>
                <a:tc>
                  <a:txBody>
                    <a:bodyPr/>
                    <a:lstStyle/>
                    <a:p>
                      <a:endParaRPr lang="en-US" sz="1200" noProof="0"/>
                    </a:p>
                  </a:txBody>
                  <a:tcPr/>
                </a:tc>
                <a:extLst>
                  <a:ext uri="{0D108BD9-81ED-4DB2-BD59-A6C34878D82A}">
                    <a16:rowId xmlns:a16="http://schemas.microsoft.com/office/drawing/2014/main" val="353746597"/>
                  </a:ext>
                </a:extLst>
              </a:tr>
              <a:tr h="257411">
                <a:tc>
                  <a:txBody>
                    <a:bodyPr/>
                    <a:lstStyle/>
                    <a:p>
                      <a:r>
                        <a:rPr lang="en-US" sz="1200" b="1" noProof="0"/>
                        <a:t>Name</a:t>
                      </a:r>
                    </a:p>
                  </a:txBody>
                  <a:tcPr/>
                </a:tc>
                <a:tc>
                  <a:txBody>
                    <a:bodyPr/>
                    <a:lstStyle/>
                    <a:p>
                      <a:r>
                        <a:rPr lang="en-US" sz="1200" noProof="0" dirty="0" err="1"/>
                        <a:t>sequencetype</a:t>
                      </a:r>
                      <a:endParaRPr lang="en-US" sz="1200" noProof="0" dirty="0"/>
                    </a:p>
                  </a:txBody>
                  <a:tcPr/>
                </a:tc>
                <a:tc>
                  <a:txBody>
                    <a:bodyPr/>
                    <a:lstStyle/>
                    <a:p>
                      <a:endParaRPr lang="en-US" sz="1200" noProof="0" dirty="0"/>
                    </a:p>
                  </a:txBody>
                  <a:tcPr/>
                </a:tc>
                <a:extLst>
                  <a:ext uri="{0D108BD9-81ED-4DB2-BD59-A6C34878D82A}">
                    <a16:rowId xmlns:a16="http://schemas.microsoft.com/office/drawing/2014/main" val="2231322288"/>
                  </a:ext>
                </a:extLst>
              </a:tr>
              <a:tr h="257411">
                <a:tc>
                  <a:txBody>
                    <a:bodyPr/>
                    <a:lstStyle/>
                    <a:p>
                      <a:r>
                        <a:rPr lang="en-US" sz="1200" b="1" noProof="0"/>
                        <a:t>Type</a:t>
                      </a:r>
                    </a:p>
                  </a:txBody>
                  <a:tcPr/>
                </a:tc>
                <a:tc>
                  <a:txBody>
                    <a:bodyPr/>
                    <a:lstStyle/>
                    <a:p>
                      <a:r>
                        <a:rPr lang="en-US" sz="1200" noProof="0" dirty="0"/>
                        <a:t>String</a:t>
                      </a:r>
                    </a:p>
                  </a:txBody>
                  <a:tcPr/>
                </a:tc>
                <a:tc>
                  <a:txBody>
                    <a:bodyPr/>
                    <a:lstStyle/>
                    <a:p>
                      <a:endParaRPr lang="en-US" sz="1200" noProof="0" dirty="0"/>
                    </a:p>
                  </a:txBody>
                  <a:tcPr/>
                </a:tc>
                <a:extLst>
                  <a:ext uri="{0D108BD9-81ED-4DB2-BD59-A6C34878D82A}">
                    <a16:rowId xmlns:a16="http://schemas.microsoft.com/office/drawing/2014/main" val="3776963675"/>
                  </a:ext>
                </a:extLst>
              </a:tr>
              <a:tr h="184437">
                <a:tc>
                  <a:txBody>
                    <a:bodyPr/>
                    <a:lstStyle/>
                    <a:p>
                      <a:r>
                        <a:rPr lang="en-US" sz="1200" b="1" noProof="0"/>
                        <a:t>Description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t>Specifies the semantics of the sequence attribute. See the </a:t>
                      </a:r>
                      <a:r>
                        <a:rPr lang="en-GB" sz="1200" dirty="0" err="1"/>
                        <a:t>SequenceType</a:t>
                      </a:r>
                      <a:r>
                        <a:rPr lang="en-GB" sz="1200" dirty="0"/>
                        <a:t> values section for more information.</a:t>
                      </a:r>
                      <a:endParaRPr lang="en-US" sz="1200"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strike="sngStrike" noProof="0" dirty="0">
                        <a:solidFill>
                          <a:srgbClr val="C00000"/>
                        </a:solidFill>
                      </a:endParaRPr>
                    </a:p>
                  </a:txBody>
                  <a:tcPr/>
                </a:tc>
                <a:extLst>
                  <a:ext uri="{0D108BD9-81ED-4DB2-BD59-A6C34878D82A}">
                    <a16:rowId xmlns:a16="http://schemas.microsoft.com/office/drawing/2014/main" val="798247423"/>
                  </a:ext>
                </a:extLst>
              </a:tr>
              <a:tr h="195039">
                <a:tc>
                  <a:txBody>
                    <a:bodyPr/>
                    <a:lstStyle/>
                    <a:p>
                      <a:r>
                        <a:rPr lang="en-US" sz="1200" b="1" noProof="0" dirty="0"/>
                        <a:t>Constraints</a:t>
                      </a:r>
                    </a:p>
                  </a:txBody>
                  <a:tcPr/>
                </a:tc>
                <a:tc>
                  <a:txBody>
                    <a:bodyPr/>
                    <a:lstStyle/>
                    <a:p>
                      <a:pPr marL="171450" indent="-171450">
                        <a:buFont typeface="Arial" panose="020B0604020202020204" pitchFamily="34" charset="0"/>
                        <a:buChar char="•"/>
                      </a:pPr>
                      <a:r>
                        <a:rPr lang="en-GB" sz="1200" dirty="0"/>
                        <a:t>OPTIONAL</a:t>
                      </a:r>
                    </a:p>
                    <a:p>
                      <a:pPr marL="171450" indent="-171450">
                        <a:buFont typeface="Arial" panose="020B0604020202020204" pitchFamily="34" charset="0"/>
                        <a:buChar char="•"/>
                      </a:pPr>
                      <a:r>
                        <a:rPr lang="en-GB" sz="1200" dirty="0"/>
                        <a:t>If present, MUST be a non-empty string</a:t>
                      </a:r>
                    </a:p>
                  </a:txBody>
                  <a:tcPr/>
                </a:tc>
                <a:tc>
                  <a:txBody>
                    <a:bodyPr/>
                    <a:lstStyle/>
                    <a:p>
                      <a:endParaRPr lang="en-US" sz="1200" noProof="0" dirty="0"/>
                    </a:p>
                  </a:txBody>
                  <a:tcPr/>
                </a:tc>
                <a:extLst>
                  <a:ext uri="{0D108BD9-81ED-4DB2-BD59-A6C34878D82A}">
                    <a16:rowId xmlns:a16="http://schemas.microsoft.com/office/drawing/2014/main" val="530474308"/>
                  </a:ext>
                </a:extLst>
              </a:tr>
              <a:tr h="233470">
                <a:tc>
                  <a:txBody>
                    <a:bodyPr/>
                    <a:lstStyle/>
                    <a:p>
                      <a:r>
                        <a:rPr lang="en-US" sz="1200" b="1" noProof="0"/>
                        <a:t>Examples</a:t>
                      </a:r>
                    </a:p>
                  </a:txBody>
                  <a:tcPr/>
                </a:tc>
                <a:tc>
                  <a:txBody>
                    <a:bodyPr/>
                    <a:lstStyle/>
                    <a:p>
                      <a:pPr marL="0" indent="0">
                        <a:buFont typeface="Arial" panose="020B0604020202020204" pitchFamily="34" charset="0"/>
                        <a:buNone/>
                      </a:pPr>
                      <a:endParaRPr lang="en-US" sz="1200" noProof="0" dirty="0"/>
                    </a:p>
                  </a:txBody>
                  <a:tcPr/>
                </a:tc>
                <a:tc>
                  <a:txBody>
                    <a:bodyPr/>
                    <a:lstStyle/>
                    <a:p>
                      <a:endParaRPr lang="en-US" sz="1200" noProof="0" dirty="0"/>
                    </a:p>
                  </a:txBody>
                  <a:tcPr/>
                </a:tc>
                <a:extLst>
                  <a:ext uri="{0D108BD9-81ED-4DB2-BD59-A6C34878D82A}">
                    <a16:rowId xmlns:a16="http://schemas.microsoft.com/office/drawing/2014/main" val="1695907753"/>
                  </a:ext>
                </a:extLst>
              </a:tr>
            </a:tbl>
          </a:graphicData>
        </a:graphic>
      </p:graphicFrame>
      <p:pic>
        <p:nvPicPr>
          <p:cNvPr id="4" name="Picture 3">
            <a:extLst>
              <a:ext uri="{FF2B5EF4-FFF2-40B4-BE49-F238E27FC236}">
                <a16:creationId xmlns:a16="http://schemas.microsoft.com/office/drawing/2014/main" id="{55444757-5217-A74A-8561-EF7E9E6F6F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4122" y="4433873"/>
            <a:ext cx="4289242" cy="1155815"/>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cxnSp>
        <p:nvCxnSpPr>
          <p:cNvPr id="8" name="Straight Arrow Connector 7">
            <a:extLst>
              <a:ext uri="{FF2B5EF4-FFF2-40B4-BE49-F238E27FC236}">
                <a16:creationId xmlns:a16="http://schemas.microsoft.com/office/drawing/2014/main" id="{E6B15214-71BD-5D43-AD67-2C75DC080BEE}"/>
              </a:ext>
            </a:extLst>
          </p:cNvPr>
          <p:cNvCxnSpPr>
            <a:cxnSpLocks/>
          </p:cNvCxnSpPr>
          <p:nvPr/>
        </p:nvCxnSpPr>
        <p:spPr>
          <a:xfrm>
            <a:off x="6481482" y="4760259"/>
            <a:ext cx="7799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F3D3011D-70FD-6343-9D2B-BDA685088971}"/>
              </a:ext>
            </a:extLst>
          </p:cNvPr>
          <p:cNvSpPr/>
          <p:nvPr/>
        </p:nvSpPr>
        <p:spPr>
          <a:xfrm>
            <a:off x="11553667" y="64929"/>
            <a:ext cx="583096" cy="58042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extBox 1">
            <a:extLst>
              <a:ext uri="{FF2B5EF4-FFF2-40B4-BE49-F238E27FC236}">
                <a16:creationId xmlns:a16="http://schemas.microsoft.com/office/drawing/2014/main" id="{86267675-CAD7-9143-8F89-63684C68074E}"/>
              </a:ext>
            </a:extLst>
          </p:cNvPr>
          <p:cNvSpPr txBox="1"/>
          <p:nvPr/>
        </p:nvSpPr>
        <p:spPr>
          <a:xfrm>
            <a:off x="2488331" y="-977"/>
            <a:ext cx="7729552" cy="646331"/>
          </a:xfrm>
          <a:prstGeom prst="rect">
            <a:avLst/>
          </a:prstGeom>
          <a:noFill/>
        </p:spPr>
        <p:txBody>
          <a:bodyPr wrap="none" rtlCol="0">
            <a:spAutoFit/>
          </a:bodyPr>
          <a:lstStyle/>
          <a:p>
            <a:r>
              <a:rPr lang="en-NL" dirty="0">
                <a:solidFill>
                  <a:schemeClr val="accent2">
                    <a:lumMod val="75000"/>
                  </a:schemeClr>
                </a:solidFill>
              </a:rPr>
              <a:t>Extentie lijkt bij sommige interactie noodzakelijk.</a:t>
            </a:r>
          </a:p>
          <a:p>
            <a:r>
              <a:rPr lang="en-NL" dirty="0">
                <a:solidFill>
                  <a:schemeClr val="accent2">
                    <a:lumMod val="75000"/>
                  </a:schemeClr>
                </a:solidFill>
              </a:rPr>
              <a:t>Betrekken bij het nader uitwerken van patronen rond pull en (her)synchronisatie</a:t>
            </a:r>
          </a:p>
        </p:txBody>
      </p:sp>
    </p:spTree>
    <p:extLst>
      <p:ext uri="{BB962C8B-B14F-4D97-AF65-F5344CB8AC3E}">
        <p14:creationId xmlns:p14="http://schemas.microsoft.com/office/powerpoint/2010/main" val="3526128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20443F-09A4-4EA2-9EC7-F5028B34B86F}"/>
              </a:ext>
            </a:extLst>
          </p:cNvPr>
          <p:cNvSpPr>
            <a:spLocks noGrp="1"/>
          </p:cNvSpPr>
          <p:nvPr>
            <p:ph type="title"/>
          </p:nvPr>
        </p:nvSpPr>
        <p:spPr/>
        <p:txBody>
          <a:bodyPr/>
          <a:lstStyle/>
          <a:p>
            <a:r>
              <a:rPr lang="nl-NL" dirty="0"/>
              <a:t>Terminologie</a:t>
            </a:r>
          </a:p>
        </p:txBody>
      </p:sp>
      <p:sp>
        <p:nvSpPr>
          <p:cNvPr id="5" name="Text Placeholder 4">
            <a:extLst>
              <a:ext uri="{FF2B5EF4-FFF2-40B4-BE49-F238E27FC236}">
                <a16:creationId xmlns:a16="http://schemas.microsoft.com/office/drawing/2014/main" id="{D36DD9A4-FDE3-4133-841D-670F5CEB47A6}"/>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2067773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8BFA-1D95-426B-B64D-FF7B879C8D8E}"/>
              </a:ext>
            </a:extLst>
          </p:cNvPr>
          <p:cNvSpPr>
            <a:spLocks noGrp="1"/>
          </p:cNvSpPr>
          <p:nvPr>
            <p:ph type="title"/>
          </p:nvPr>
        </p:nvSpPr>
        <p:spPr/>
        <p:txBody>
          <a:bodyPr/>
          <a:lstStyle/>
          <a:p>
            <a:r>
              <a:rPr lang="nl-NL" dirty="0"/>
              <a:t>Uitgangspunten</a:t>
            </a:r>
          </a:p>
        </p:txBody>
      </p:sp>
      <p:sp>
        <p:nvSpPr>
          <p:cNvPr id="5" name="Content Placeholder 4">
            <a:extLst>
              <a:ext uri="{FF2B5EF4-FFF2-40B4-BE49-F238E27FC236}">
                <a16:creationId xmlns:a16="http://schemas.microsoft.com/office/drawing/2014/main" id="{9A32007C-0DE9-4205-82E0-B1B39F2BAAD1}"/>
              </a:ext>
            </a:extLst>
          </p:cNvPr>
          <p:cNvSpPr>
            <a:spLocks noGrp="1"/>
          </p:cNvSpPr>
          <p:nvPr>
            <p:ph idx="1"/>
          </p:nvPr>
        </p:nvSpPr>
        <p:spPr>
          <a:xfrm>
            <a:off x="838200" y="1091133"/>
            <a:ext cx="11190514" cy="1543210"/>
          </a:xfrm>
        </p:spPr>
        <p:txBody>
          <a:bodyPr>
            <a:normAutofit/>
          </a:bodyPr>
          <a:lstStyle/>
          <a:p>
            <a:r>
              <a:rPr lang="nl-NL" dirty="0"/>
              <a:t>“Adoptie Cloud Events standaard: we proberen afwijkingen te voorkomen”</a:t>
            </a:r>
          </a:p>
          <a:p>
            <a:r>
              <a:rPr lang="nl-NL" dirty="0"/>
              <a:t>Uitbreiding en verwijzing liefst met dezelfde terminologie</a:t>
            </a:r>
          </a:p>
          <a:p>
            <a:r>
              <a:rPr lang="nl-NL" dirty="0"/>
              <a:t>Richting business gebruik van bekende terminologie</a:t>
            </a:r>
          </a:p>
        </p:txBody>
      </p:sp>
    </p:spTree>
    <p:extLst>
      <p:ext uri="{BB962C8B-B14F-4D97-AF65-F5344CB8AC3E}">
        <p14:creationId xmlns:p14="http://schemas.microsoft.com/office/powerpoint/2010/main" val="3208674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8BFA-1D95-426B-B64D-FF7B879C8D8E}"/>
              </a:ext>
            </a:extLst>
          </p:cNvPr>
          <p:cNvSpPr>
            <a:spLocks noGrp="1"/>
          </p:cNvSpPr>
          <p:nvPr>
            <p:ph type="title"/>
          </p:nvPr>
        </p:nvSpPr>
        <p:spPr/>
        <p:txBody>
          <a:bodyPr>
            <a:normAutofit/>
          </a:bodyPr>
          <a:lstStyle/>
          <a:p>
            <a:r>
              <a:rPr lang="nl-NL" sz="2800" dirty="0"/>
              <a:t>Terminologie voorstel</a:t>
            </a:r>
          </a:p>
        </p:txBody>
      </p:sp>
      <p:sp>
        <p:nvSpPr>
          <p:cNvPr id="5" name="Content Placeholder 4">
            <a:extLst>
              <a:ext uri="{FF2B5EF4-FFF2-40B4-BE49-F238E27FC236}">
                <a16:creationId xmlns:a16="http://schemas.microsoft.com/office/drawing/2014/main" id="{9A32007C-0DE9-4205-82E0-B1B39F2BAAD1}"/>
              </a:ext>
            </a:extLst>
          </p:cNvPr>
          <p:cNvSpPr>
            <a:spLocks noGrp="1"/>
          </p:cNvSpPr>
          <p:nvPr>
            <p:ph idx="1"/>
          </p:nvPr>
        </p:nvSpPr>
        <p:spPr>
          <a:xfrm>
            <a:off x="838200" y="1091133"/>
            <a:ext cx="11190514" cy="1543210"/>
          </a:xfrm>
        </p:spPr>
        <p:txBody>
          <a:bodyPr>
            <a:normAutofit/>
          </a:bodyPr>
          <a:lstStyle/>
          <a:p>
            <a:pPr marL="342900" indent="-342900">
              <a:buFont typeface="+mj-lt"/>
              <a:buAutoNum type="arabicPeriod"/>
            </a:pPr>
            <a:r>
              <a:rPr lang="nl-NL" sz="2400" dirty="0"/>
              <a:t>Voor business huidige terminologie houden (= aansluiten bij terminologie NORA)</a:t>
            </a:r>
          </a:p>
          <a:p>
            <a:pPr marL="342900" indent="-342900">
              <a:buFont typeface="+mj-lt"/>
              <a:buAutoNum type="arabicPeriod"/>
            </a:pPr>
            <a:r>
              <a:rPr lang="nl-NL" sz="2400" dirty="0"/>
              <a:t>Voor architectuur en technologie aansluiten bij </a:t>
            </a:r>
            <a:r>
              <a:rPr lang="nl-NL" sz="2400" dirty="0" err="1"/>
              <a:t>CloudEvents</a:t>
            </a:r>
            <a:r>
              <a:rPr lang="nl-NL" sz="2400" dirty="0"/>
              <a:t> terminologie</a:t>
            </a:r>
          </a:p>
        </p:txBody>
      </p:sp>
      <p:graphicFrame>
        <p:nvGraphicFramePr>
          <p:cNvPr id="6" name="Content Placeholder 3">
            <a:extLst>
              <a:ext uri="{FF2B5EF4-FFF2-40B4-BE49-F238E27FC236}">
                <a16:creationId xmlns:a16="http://schemas.microsoft.com/office/drawing/2014/main" id="{A88143DC-5210-4C77-80DF-2AE86BF2C0B8}"/>
              </a:ext>
            </a:extLst>
          </p:cNvPr>
          <p:cNvGraphicFramePr>
            <a:graphicFrameLocks/>
          </p:cNvGraphicFramePr>
          <p:nvPr/>
        </p:nvGraphicFramePr>
        <p:xfrm>
          <a:off x="1219200" y="3036608"/>
          <a:ext cx="7010400" cy="3222677"/>
        </p:xfrm>
        <a:graphic>
          <a:graphicData uri="http://schemas.openxmlformats.org/drawingml/2006/table">
            <a:tbl>
              <a:tblPr firstRow="1" firstCol="1" bandRow="1"/>
              <a:tblGrid>
                <a:gridCol w="2276091">
                  <a:extLst>
                    <a:ext uri="{9D8B030D-6E8A-4147-A177-3AD203B41FA5}">
                      <a16:colId xmlns:a16="http://schemas.microsoft.com/office/drawing/2014/main" val="2162009101"/>
                    </a:ext>
                  </a:extLst>
                </a:gridCol>
                <a:gridCol w="2276091">
                  <a:extLst>
                    <a:ext uri="{9D8B030D-6E8A-4147-A177-3AD203B41FA5}">
                      <a16:colId xmlns:a16="http://schemas.microsoft.com/office/drawing/2014/main" val="1192130308"/>
                    </a:ext>
                  </a:extLst>
                </a:gridCol>
                <a:gridCol w="2458218">
                  <a:extLst>
                    <a:ext uri="{9D8B030D-6E8A-4147-A177-3AD203B41FA5}">
                      <a16:colId xmlns:a16="http://schemas.microsoft.com/office/drawing/2014/main" val="2063174471"/>
                    </a:ext>
                  </a:extLst>
                </a:gridCol>
              </a:tblGrid>
              <a:tr h="499614">
                <a:tc>
                  <a:txBody>
                    <a:bodyPr/>
                    <a:lstStyle/>
                    <a:p>
                      <a:pPr>
                        <a:lnSpc>
                          <a:spcPct val="107000"/>
                        </a:lnSpc>
                        <a:spcAft>
                          <a:spcPts val="800"/>
                        </a:spcAft>
                      </a:pPr>
                      <a:r>
                        <a:rPr lang="en-US" sz="2000" b="1" dirty="0">
                          <a:solidFill>
                            <a:srgbClr val="7F7F7F"/>
                          </a:solidFill>
                          <a:effectLst/>
                          <a:latin typeface="Calibri" panose="020F0502020204030204" pitchFamily="34" charset="0"/>
                          <a:ea typeface="Times New Roman" panose="02020603050405020304" pitchFamily="18" charset="0"/>
                          <a:cs typeface="Calibri" panose="020F0502020204030204" pitchFamily="34" charset="0"/>
                        </a:rPr>
                        <a:t> </a:t>
                      </a:r>
                      <a:r>
                        <a:rPr lang="en-US" sz="2000" b="1" dirty="0" err="1">
                          <a:solidFill>
                            <a:srgbClr val="7F7F7F"/>
                          </a:solidFill>
                          <a:effectLst/>
                          <a:latin typeface="Calibri" panose="020F0502020204030204" pitchFamily="34" charset="0"/>
                          <a:ea typeface="Times New Roman" panose="02020603050405020304" pitchFamily="18" charset="0"/>
                          <a:cs typeface="Calibri" panose="020F0502020204030204" pitchFamily="34" charset="0"/>
                        </a:rPr>
                        <a:t>Voorvoegel</a:t>
                      </a:r>
                      <a:endParaRPr lang="nl-NL" sz="2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2000" b="1" dirty="0">
                          <a:effectLst/>
                          <a:latin typeface="Calibri" panose="020F0502020204030204" pitchFamily="34" charset="0"/>
                          <a:ea typeface="Calibri" panose="020F0502020204030204" pitchFamily="34" charset="0"/>
                          <a:cs typeface="Calibri" panose="020F0502020204030204" pitchFamily="34" charset="0"/>
                        </a:rPr>
                        <a:t>Business</a:t>
                      </a:r>
                      <a:endParaRPr lang="nl-NL" sz="2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2000" b="1" dirty="0">
                          <a:effectLst/>
                          <a:latin typeface="Calibri" panose="020F0502020204030204" pitchFamily="34" charset="0"/>
                          <a:ea typeface="Times New Roman" panose="02020603050405020304" pitchFamily="18" charset="0"/>
                          <a:cs typeface="Calibri" panose="020F0502020204030204" pitchFamily="34" charset="0"/>
                        </a:rPr>
                        <a:t>Arch. &amp; </a:t>
                      </a:r>
                      <a:r>
                        <a:rPr lang="en-US" sz="2000" b="1" dirty="0" err="1">
                          <a:effectLst/>
                          <a:latin typeface="Calibri" panose="020F0502020204030204" pitchFamily="34" charset="0"/>
                          <a:ea typeface="Times New Roman" panose="02020603050405020304" pitchFamily="18" charset="0"/>
                          <a:cs typeface="Calibri" panose="020F0502020204030204" pitchFamily="34" charset="0"/>
                        </a:rPr>
                        <a:t>Technologie</a:t>
                      </a:r>
                      <a:endParaRPr lang="nl-NL" sz="2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1239686"/>
                  </a:ext>
                </a:extLst>
              </a:tr>
              <a:tr h="499614">
                <a:tc>
                  <a:txBody>
                    <a:bodyPr/>
                    <a:lstStyle/>
                    <a:p>
                      <a:pPr>
                        <a:lnSpc>
                          <a:spcPct val="107000"/>
                        </a:lnSpc>
                        <a:spcAft>
                          <a:spcPts val="800"/>
                        </a:spcAft>
                      </a:pPr>
                      <a:r>
                        <a:rPr lang="en-US" sz="2000" b="1">
                          <a:solidFill>
                            <a:srgbClr val="7F7F7F"/>
                          </a:solidFill>
                          <a:effectLst/>
                          <a:latin typeface="Calibri" panose="020F0502020204030204" pitchFamily="34" charset="0"/>
                          <a:ea typeface="Times New Roman" panose="02020603050405020304" pitchFamily="18" charset="0"/>
                          <a:cs typeface="Calibri" panose="020F0502020204030204" pitchFamily="34" charset="0"/>
                        </a:rPr>
                        <a:t> </a:t>
                      </a:r>
                      <a:endParaRPr lang="nl-NL" sz="2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2000" b="0" dirty="0" err="1">
                          <a:effectLst/>
                          <a:latin typeface="Calibri" panose="020F0502020204030204" pitchFamily="34" charset="0"/>
                          <a:ea typeface="Times New Roman" panose="02020603050405020304" pitchFamily="18" charset="0"/>
                          <a:cs typeface="Calibri" panose="020F0502020204030204" pitchFamily="34" charset="0"/>
                        </a:rPr>
                        <a:t>Gebeurtenis</a:t>
                      </a:r>
                      <a:endParaRPr lang="nl-NL" sz="28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2000" b="0" dirty="0">
                          <a:effectLst/>
                          <a:latin typeface="Calibri" panose="020F0502020204030204" pitchFamily="34" charset="0"/>
                          <a:ea typeface="Times New Roman" panose="02020603050405020304" pitchFamily="18" charset="0"/>
                          <a:cs typeface="Calibri" panose="020F0502020204030204" pitchFamily="34" charset="0"/>
                        </a:rPr>
                        <a:t>Event</a:t>
                      </a:r>
                      <a:endParaRPr lang="nl-NL" sz="28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2572523"/>
                  </a:ext>
                </a:extLst>
              </a:tr>
              <a:tr h="499614">
                <a:tc>
                  <a:txBody>
                    <a:bodyPr/>
                    <a:lstStyle/>
                    <a:p>
                      <a:pPr>
                        <a:lnSpc>
                          <a:spcPct val="107000"/>
                        </a:lnSpc>
                        <a:spcAft>
                          <a:spcPts val="800"/>
                        </a:spcAft>
                      </a:pPr>
                      <a:r>
                        <a:rPr lang="en-US" sz="2000" b="0" dirty="0" err="1">
                          <a:solidFill>
                            <a:srgbClr val="7F7F7F"/>
                          </a:solidFill>
                          <a:effectLst/>
                          <a:latin typeface="Calibri" panose="020F0502020204030204" pitchFamily="34" charset="0"/>
                          <a:ea typeface="Times New Roman" panose="02020603050405020304" pitchFamily="18" charset="0"/>
                          <a:cs typeface="Calibri" panose="020F0502020204030204" pitchFamily="34" charset="0"/>
                        </a:rPr>
                        <a:t>Dienst</a:t>
                      </a:r>
                      <a:endParaRPr lang="nl-NL" sz="28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2000" b="0" dirty="0" err="1">
                          <a:effectLst/>
                          <a:latin typeface="Calibri" panose="020F0502020204030204" pitchFamily="34" charset="0"/>
                          <a:ea typeface="Times New Roman" panose="02020603050405020304" pitchFamily="18" charset="0"/>
                          <a:cs typeface="Calibri" panose="020F0502020204030204" pitchFamily="34" charset="0"/>
                        </a:rPr>
                        <a:t>Aanbieder</a:t>
                      </a:r>
                      <a:endParaRPr lang="nl-NL" sz="28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2000" b="0">
                          <a:effectLst/>
                          <a:latin typeface="Calibri" panose="020F0502020204030204" pitchFamily="34" charset="0"/>
                          <a:ea typeface="Times New Roman" panose="02020603050405020304" pitchFamily="18" charset="0"/>
                          <a:cs typeface="Calibri" panose="020F0502020204030204" pitchFamily="34" charset="0"/>
                        </a:rPr>
                        <a:t>Producer</a:t>
                      </a:r>
                      <a:endParaRPr lang="nl-NL" sz="28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4576261"/>
                  </a:ext>
                </a:extLst>
              </a:tr>
              <a:tr h="499614">
                <a:tc>
                  <a:txBody>
                    <a:bodyPr/>
                    <a:lstStyle/>
                    <a:p>
                      <a:pPr>
                        <a:lnSpc>
                          <a:spcPct val="107000"/>
                        </a:lnSpc>
                        <a:spcAft>
                          <a:spcPts val="800"/>
                        </a:spcAft>
                      </a:pPr>
                      <a:r>
                        <a:rPr lang="en-US" sz="2000" b="0" dirty="0" err="1">
                          <a:solidFill>
                            <a:srgbClr val="7F7F7F"/>
                          </a:solidFill>
                          <a:effectLst/>
                          <a:latin typeface="Calibri" panose="020F0502020204030204" pitchFamily="34" charset="0"/>
                          <a:ea typeface="Times New Roman" panose="02020603050405020304" pitchFamily="18" charset="0"/>
                          <a:cs typeface="Calibri" panose="020F0502020204030204" pitchFamily="34" charset="0"/>
                        </a:rPr>
                        <a:t>Dienst</a:t>
                      </a:r>
                      <a:endParaRPr lang="nl-NL" sz="28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2000" b="0" dirty="0" err="1">
                          <a:effectLst/>
                          <a:latin typeface="Calibri" panose="020F0502020204030204" pitchFamily="34" charset="0"/>
                          <a:ea typeface="Times New Roman" panose="02020603050405020304" pitchFamily="18" charset="0"/>
                          <a:cs typeface="Calibri" panose="020F0502020204030204" pitchFamily="34" charset="0"/>
                        </a:rPr>
                        <a:t>Afnemer</a:t>
                      </a:r>
                      <a:endParaRPr lang="nl-NL" sz="28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2000" b="0">
                          <a:effectLst/>
                          <a:latin typeface="Calibri" panose="020F0502020204030204" pitchFamily="34" charset="0"/>
                          <a:ea typeface="Times New Roman" panose="02020603050405020304" pitchFamily="18" charset="0"/>
                          <a:cs typeface="Calibri" panose="020F0502020204030204" pitchFamily="34" charset="0"/>
                        </a:rPr>
                        <a:t>Consumer</a:t>
                      </a:r>
                      <a:endParaRPr lang="nl-NL" sz="28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5406910"/>
                  </a:ext>
                </a:extLst>
              </a:tr>
              <a:tr h="724607">
                <a:tc>
                  <a:txBody>
                    <a:bodyPr/>
                    <a:lstStyle/>
                    <a:p>
                      <a:pPr>
                        <a:lnSpc>
                          <a:spcPct val="107000"/>
                        </a:lnSpc>
                        <a:spcAft>
                          <a:spcPts val="800"/>
                        </a:spcAft>
                      </a:pPr>
                      <a:r>
                        <a:rPr lang="en-US" sz="2000" b="0" dirty="0" err="1">
                          <a:solidFill>
                            <a:srgbClr val="7F7F7F"/>
                          </a:solidFill>
                          <a:effectLst/>
                          <a:latin typeface="Calibri" panose="020F0502020204030204" pitchFamily="34" charset="0"/>
                          <a:ea typeface="Times New Roman" panose="02020603050405020304" pitchFamily="18" charset="0"/>
                          <a:cs typeface="Calibri" panose="020F0502020204030204" pitchFamily="34" charset="0"/>
                        </a:rPr>
                        <a:t>Gebeurtenis</a:t>
                      </a:r>
                      <a:r>
                        <a:rPr lang="en-US" sz="2000" b="0" dirty="0">
                          <a:solidFill>
                            <a:srgbClr val="7F7F7F"/>
                          </a:solidFill>
                          <a:effectLst/>
                          <a:latin typeface="Calibri" panose="020F0502020204030204" pitchFamily="34" charset="0"/>
                          <a:ea typeface="Times New Roman" panose="02020603050405020304" pitchFamily="18" charset="0"/>
                          <a:cs typeface="Calibri" panose="020F0502020204030204" pitchFamily="34" charset="0"/>
                        </a:rPr>
                        <a:t> / </a:t>
                      </a:r>
                      <a:r>
                        <a:rPr lang="en-US" sz="2000" b="0" dirty="0" err="1">
                          <a:solidFill>
                            <a:srgbClr val="7F7F7F"/>
                          </a:solidFill>
                          <a:effectLst/>
                          <a:latin typeface="Calibri" panose="020F0502020204030204" pitchFamily="34" charset="0"/>
                          <a:ea typeface="Times New Roman" panose="02020603050405020304" pitchFamily="18" charset="0"/>
                          <a:cs typeface="Calibri" panose="020F0502020204030204" pitchFamily="34" charset="0"/>
                        </a:rPr>
                        <a:t>notificatie</a:t>
                      </a:r>
                      <a:endParaRPr lang="nl-NL" sz="28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2000" b="0" dirty="0" err="1">
                          <a:effectLst/>
                          <a:latin typeface="Calibri" panose="020F0502020204030204" pitchFamily="34" charset="0"/>
                          <a:ea typeface="Times New Roman" panose="02020603050405020304" pitchFamily="18" charset="0"/>
                          <a:cs typeface="Calibri" panose="020F0502020204030204" pitchFamily="34" charset="0"/>
                        </a:rPr>
                        <a:t>Makelaar</a:t>
                      </a:r>
                      <a:endParaRPr lang="nl-NL" sz="28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2000" b="0" dirty="0">
                          <a:effectLst/>
                          <a:latin typeface="Calibri" panose="020F0502020204030204" pitchFamily="34" charset="0"/>
                          <a:ea typeface="Times New Roman" panose="02020603050405020304" pitchFamily="18" charset="0"/>
                          <a:cs typeface="Calibri" panose="020F0502020204030204" pitchFamily="34" charset="0"/>
                        </a:rPr>
                        <a:t>Intermediary</a:t>
                      </a:r>
                      <a:endParaRPr lang="nl-NL" sz="28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9489074"/>
                  </a:ext>
                </a:extLst>
              </a:tr>
              <a:tr h="499614">
                <a:tc>
                  <a:txBody>
                    <a:bodyPr/>
                    <a:lstStyle/>
                    <a:p>
                      <a:pPr>
                        <a:lnSpc>
                          <a:spcPct val="107000"/>
                        </a:lnSpc>
                        <a:spcAft>
                          <a:spcPts val="800"/>
                        </a:spcAft>
                      </a:pPr>
                      <a:r>
                        <a:rPr lang="en-US" sz="2000" b="1">
                          <a:solidFill>
                            <a:srgbClr val="7F7F7F"/>
                          </a:solidFill>
                          <a:effectLst/>
                          <a:latin typeface="Calibri" panose="020F0502020204030204" pitchFamily="34" charset="0"/>
                          <a:ea typeface="Times New Roman" panose="02020603050405020304" pitchFamily="18" charset="0"/>
                          <a:cs typeface="Calibri" panose="020F0502020204030204" pitchFamily="34" charset="0"/>
                        </a:rPr>
                        <a:t> </a:t>
                      </a:r>
                      <a:endParaRPr lang="nl-NL" sz="2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2000" b="0">
                          <a:effectLst/>
                          <a:latin typeface="Calibri" panose="020F0502020204030204" pitchFamily="34" charset="0"/>
                          <a:ea typeface="Times New Roman" panose="02020603050405020304" pitchFamily="18" charset="0"/>
                          <a:cs typeface="Calibri" panose="020F0502020204030204" pitchFamily="34" charset="0"/>
                        </a:rPr>
                        <a:t>Bron</a:t>
                      </a:r>
                      <a:endParaRPr lang="nl-NL" sz="28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2000" b="0" dirty="0">
                          <a:effectLst/>
                          <a:latin typeface="Calibri" panose="020F0502020204030204" pitchFamily="34" charset="0"/>
                          <a:ea typeface="Times New Roman" panose="02020603050405020304" pitchFamily="18" charset="0"/>
                          <a:cs typeface="Calibri" panose="020F0502020204030204" pitchFamily="34" charset="0"/>
                        </a:rPr>
                        <a:t>Source</a:t>
                      </a:r>
                      <a:endParaRPr lang="nl-NL" sz="28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076611"/>
                  </a:ext>
                </a:extLst>
              </a:tr>
            </a:tbl>
          </a:graphicData>
        </a:graphic>
      </p:graphicFrame>
      <p:sp>
        <p:nvSpPr>
          <p:cNvPr id="7" name="Rectangle 6">
            <a:extLst>
              <a:ext uri="{FF2B5EF4-FFF2-40B4-BE49-F238E27FC236}">
                <a16:creationId xmlns:a16="http://schemas.microsoft.com/office/drawing/2014/main" id="{6336A100-6777-4DAF-A054-9A655DDA25B3}"/>
              </a:ext>
            </a:extLst>
          </p:cNvPr>
          <p:cNvSpPr/>
          <p:nvPr/>
        </p:nvSpPr>
        <p:spPr>
          <a:xfrm>
            <a:off x="5777733" y="5029269"/>
            <a:ext cx="1469043" cy="36549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Cloud Callout 39">
            <a:extLst>
              <a:ext uri="{FF2B5EF4-FFF2-40B4-BE49-F238E27FC236}">
                <a16:creationId xmlns:a16="http://schemas.microsoft.com/office/drawing/2014/main" id="{4B244517-4AFF-4A8A-9787-5A624BE2342D}"/>
              </a:ext>
            </a:extLst>
          </p:cNvPr>
          <p:cNvSpPr/>
          <p:nvPr/>
        </p:nvSpPr>
        <p:spPr>
          <a:xfrm>
            <a:off x="9775993" y="5673300"/>
            <a:ext cx="2100176" cy="1053956"/>
          </a:xfrm>
          <a:prstGeom prst="cloudCallout">
            <a:avLst>
              <a:gd name="adj1" fmla="val -56278"/>
              <a:gd name="adj2" fmla="val 38826"/>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Documentatie in het Engels ?</a:t>
            </a:r>
            <a:endParaRPr lang="en-NL" sz="1600" dirty="0">
              <a:solidFill>
                <a:sysClr val="windowText" lastClr="000000"/>
              </a:solidFill>
            </a:endParaRPr>
          </a:p>
        </p:txBody>
      </p:sp>
    </p:spTree>
    <p:extLst>
      <p:ext uri="{BB962C8B-B14F-4D97-AF65-F5344CB8AC3E}">
        <p14:creationId xmlns:p14="http://schemas.microsoft.com/office/powerpoint/2010/main" val="813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20443F-09A4-4EA2-9EC7-F5028B34B86F}"/>
              </a:ext>
            </a:extLst>
          </p:cNvPr>
          <p:cNvSpPr>
            <a:spLocks noGrp="1"/>
          </p:cNvSpPr>
          <p:nvPr>
            <p:ph type="title"/>
          </p:nvPr>
        </p:nvSpPr>
        <p:spPr/>
        <p:txBody>
          <a:bodyPr/>
          <a:lstStyle/>
          <a:p>
            <a:r>
              <a:rPr lang="nl-NL" dirty="0"/>
              <a:t>Standaard API voor push-</a:t>
            </a:r>
            <a:r>
              <a:rPr lang="nl-NL" dirty="0" err="1"/>
              <a:t>style</a:t>
            </a:r>
            <a:r>
              <a:rPr lang="nl-NL" dirty="0"/>
              <a:t> abonneren</a:t>
            </a:r>
          </a:p>
        </p:txBody>
      </p:sp>
      <p:sp>
        <p:nvSpPr>
          <p:cNvPr id="5" name="Text Placeholder 4">
            <a:extLst>
              <a:ext uri="{FF2B5EF4-FFF2-40B4-BE49-F238E27FC236}">
                <a16:creationId xmlns:a16="http://schemas.microsoft.com/office/drawing/2014/main" id="{D36DD9A4-FDE3-4133-841D-670F5CEB47A6}"/>
              </a:ext>
            </a:extLst>
          </p:cNvPr>
          <p:cNvSpPr>
            <a:spLocks noGrp="1"/>
          </p:cNvSpPr>
          <p:nvPr>
            <p:ph type="body" idx="1"/>
          </p:nvPr>
        </p:nvSpPr>
        <p:spPr/>
        <p:txBody>
          <a:bodyPr/>
          <a:lstStyle/>
          <a:p>
            <a:r>
              <a:rPr lang="nl-NL" dirty="0"/>
              <a:t>Hoe kan een </a:t>
            </a:r>
            <a:r>
              <a:rPr lang="nl-NL" dirty="0" err="1"/>
              <a:t>consumer</a:t>
            </a:r>
            <a:r>
              <a:rPr lang="nl-NL" dirty="0"/>
              <a:t> zich abonneren en </a:t>
            </a:r>
            <a:r>
              <a:rPr lang="nl-NL" dirty="0" err="1"/>
              <a:t>notficaties</a:t>
            </a:r>
            <a:r>
              <a:rPr lang="nl-NL" dirty="0"/>
              <a:t> gepusht krijgen? </a:t>
            </a:r>
          </a:p>
        </p:txBody>
      </p:sp>
    </p:spTree>
    <p:extLst>
      <p:ext uri="{BB962C8B-B14F-4D97-AF65-F5344CB8AC3E}">
        <p14:creationId xmlns:p14="http://schemas.microsoft.com/office/powerpoint/2010/main" val="3885699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AAF77F-EE79-D948-9226-90EDFE2EED3E}"/>
              </a:ext>
            </a:extLst>
          </p:cNvPr>
          <p:cNvSpPr>
            <a:spLocks noGrp="1"/>
          </p:cNvSpPr>
          <p:nvPr>
            <p:ph type="title"/>
          </p:nvPr>
        </p:nvSpPr>
        <p:spPr/>
        <p:txBody>
          <a:bodyPr/>
          <a:lstStyle/>
          <a:p>
            <a:r>
              <a:rPr lang="en-NL" dirty="0"/>
              <a:t>Besluiten werkgroep 15 juli 2021</a:t>
            </a:r>
          </a:p>
        </p:txBody>
      </p:sp>
      <p:sp>
        <p:nvSpPr>
          <p:cNvPr id="5" name="Content Placeholder 4">
            <a:extLst>
              <a:ext uri="{FF2B5EF4-FFF2-40B4-BE49-F238E27FC236}">
                <a16:creationId xmlns:a16="http://schemas.microsoft.com/office/drawing/2014/main" id="{DEF716E6-CBCA-364C-B016-086D99C73C6E}"/>
              </a:ext>
            </a:extLst>
          </p:cNvPr>
          <p:cNvSpPr>
            <a:spLocks noGrp="1"/>
          </p:cNvSpPr>
          <p:nvPr>
            <p:ph idx="1"/>
          </p:nvPr>
        </p:nvSpPr>
        <p:spPr/>
        <p:txBody>
          <a:bodyPr>
            <a:normAutofit/>
          </a:bodyPr>
          <a:lstStyle/>
          <a:p>
            <a:pPr marL="0" indent="0">
              <a:buNone/>
            </a:pPr>
            <a:r>
              <a:rPr lang="en-NL" sz="2000" b="1" dirty="0"/>
              <a:t>Adoptie Cloud Events standaard</a:t>
            </a:r>
          </a:p>
          <a:p>
            <a:r>
              <a:rPr lang="en-NL" sz="2000" dirty="0"/>
              <a:t>We proberen afwijkingen te voorkomen. We proberen uitbreidingen te minimaliseren.</a:t>
            </a:r>
          </a:p>
          <a:p>
            <a:r>
              <a:rPr lang="en-NL" sz="2000" dirty="0"/>
              <a:t>We beperken ons tot generieke functionaliteit. De domeinen bepalen de inhoud.</a:t>
            </a:r>
          </a:p>
          <a:p>
            <a:r>
              <a:rPr lang="en-NL" sz="2000" dirty="0"/>
              <a:t>Functionele standaard is protocol onafhankelijk. Cloud Events biedt wel bindings voor allerlei protcollen zoals </a:t>
            </a:r>
            <a:r>
              <a:rPr lang="nl-NL" sz="2000" dirty="0"/>
              <a:t>HTTP, REST, AMQP, MQTT, etc.</a:t>
            </a:r>
          </a:p>
          <a:p>
            <a:r>
              <a:rPr lang="en-NL" sz="2000" dirty="0"/>
              <a:t>We laten meerdere mechanismen toe zoals Push/Pull, Synchroon/Asynchroon.</a:t>
            </a:r>
          </a:p>
          <a:p>
            <a:r>
              <a:rPr lang="en-NL" sz="2000" dirty="0"/>
              <a:t>Breed gebruik moet mogelijk zijn. Van eenvoudige notificatie tot event sourcing.</a:t>
            </a:r>
          </a:p>
          <a:p>
            <a:r>
              <a:rPr lang="en-NL" sz="2000" dirty="0"/>
              <a:t>We minimaliseren de afhankelijkheid met IT-voorzieningen. Gevolg is o.a. dat we alle context data in het bericht onderbrengen. (Vraagt n.a.v. nieuwe inzichten nog om aanscherping)</a:t>
            </a:r>
          </a:p>
          <a:p>
            <a:r>
              <a:rPr lang="en-NL" sz="2000" dirty="0"/>
              <a:t>Als geen vrije interpretatie gewenst is, proberen we deze te voorkomen.</a:t>
            </a:r>
          </a:p>
          <a:p>
            <a:pPr lvl="1"/>
            <a:endParaRPr lang="en-NL" sz="2000" dirty="0">
              <a:solidFill>
                <a:schemeClr val="accent5">
                  <a:lumMod val="75000"/>
                </a:schemeClr>
              </a:solidFill>
            </a:endParaRPr>
          </a:p>
          <a:p>
            <a:pPr lvl="1"/>
            <a:endParaRPr lang="en-NL" sz="2000" dirty="0"/>
          </a:p>
        </p:txBody>
      </p:sp>
      <p:pic>
        <p:nvPicPr>
          <p:cNvPr id="7" name="Picture 6">
            <a:extLst>
              <a:ext uri="{FF2B5EF4-FFF2-40B4-BE49-F238E27FC236}">
                <a16:creationId xmlns:a16="http://schemas.microsoft.com/office/drawing/2014/main" id="{4B61E649-740E-4649-B1FF-91E86ACD6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9260" y="4065105"/>
            <a:ext cx="2792895" cy="2792895"/>
          </a:xfrm>
          <a:prstGeom prst="rect">
            <a:avLst/>
          </a:prstGeom>
        </p:spPr>
      </p:pic>
      <p:sp>
        <p:nvSpPr>
          <p:cNvPr id="2" name="Rectangle 1">
            <a:extLst>
              <a:ext uri="{FF2B5EF4-FFF2-40B4-BE49-F238E27FC236}">
                <a16:creationId xmlns:a16="http://schemas.microsoft.com/office/drawing/2014/main" id="{4BF6370A-51E8-4558-B677-4BF275EDF52E}"/>
              </a:ext>
            </a:extLst>
          </p:cNvPr>
          <p:cNvSpPr/>
          <p:nvPr/>
        </p:nvSpPr>
        <p:spPr>
          <a:xfrm>
            <a:off x="4166648" y="4065105"/>
            <a:ext cx="5571242" cy="36549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tangle 7">
            <a:extLst>
              <a:ext uri="{FF2B5EF4-FFF2-40B4-BE49-F238E27FC236}">
                <a16:creationId xmlns:a16="http://schemas.microsoft.com/office/drawing/2014/main" id="{7A515E33-DC6E-478E-BFB9-DE467B69AC61}"/>
              </a:ext>
            </a:extLst>
          </p:cNvPr>
          <p:cNvSpPr/>
          <p:nvPr/>
        </p:nvSpPr>
        <p:spPr>
          <a:xfrm>
            <a:off x="1774152" y="1091133"/>
            <a:ext cx="2566493" cy="36549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02101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2C28449-F1C0-4981-82D4-02E0B5D62569}"/>
              </a:ext>
            </a:extLst>
          </p:cNvPr>
          <p:cNvPicPr>
            <a:picLocks noChangeAspect="1"/>
          </p:cNvPicPr>
          <p:nvPr/>
        </p:nvPicPr>
        <p:blipFill>
          <a:blip r:embed="rId3"/>
          <a:stretch>
            <a:fillRect/>
          </a:stretch>
        </p:blipFill>
        <p:spPr>
          <a:xfrm>
            <a:off x="6982855" y="606247"/>
            <a:ext cx="2527656" cy="264239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a:extLst>
              <a:ext uri="{FF2B5EF4-FFF2-40B4-BE49-F238E27FC236}">
                <a16:creationId xmlns:a16="http://schemas.microsoft.com/office/drawing/2014/main" id="{053C8848-1458-4170-BED8-C74CC2257902}"/>
              </a:ext>
            </a:extLst>
          </p:cNvPr>
          <p:cNvPicPr>
            <a:picLocks noChangeAspect="1"/>
          </p:cNvPicPr>
          <p:nvPr/>
        </p:nvPicPr>
        <p:blipFill>
          <a:blip r:embed="rId4"/>
          <a:stretch>
            <a:fillRect/>
          </a:stretch>
        </p:blipFill>
        <p:spPr>
          <a:xfrm>
            <a:off x="509963" y="606247"/>
            <a:ext cx="2610773" cy="209027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4" name="Picture 13">
            <a:extLst>
              <a:ext uri="{FF2B5EF4-FFF2-40B4-BE49-F238E27FC236}">
                <a16:creationId xmlns:a16="http://schemas.microsoft.com/office/drawing/2014/main" id="{4A618598-3E92-479C-AE34-171069679FED}"/>
              </a:ext>
            </a:extLst>
          </p:cNvPr>
          <p:cNvPicPr>
            <a:picLocks noChangeAspect="1"/>
          </p:cNvPicPr>
          <p:nvPr/>
        </p:nvPicPr>
        <p:blipFill>
          <a:blip r:embed="rId5"/>
          <a:stretch>
            <a:fillRect/>
          </a:stretch>
        </p:blipFill>
        <p:spPr>
          <a:xfrm>
            <a:off x="1756671" y="2692595"/>
            <a:ext cx="2513527" cy="209027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6" name="Picture 15">
            <a:extLst>
              <a:ext uri="{FF2B5EF4-FFF2-40B4-BE49-F238E27FC236}">
                <a16:creationId xmlns:a16="http://schemas.microsoft.com/office/drawing/2014/main" id="{4DCFF64E-B789-476B-834A-B3938DDF46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0912" y="3945085"/>
            <a:ext cx="5569599" cy="11729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8" name="Picture 17">
            <a:extLst>
              <a:ext uri="{FF2B5EF4-FFF2-40B4-BE49-F238E27FC236}">
                <a16:creationId xmlns:a16="http://schemas.microsoft.com/office/drawing/2014/main" id="{6A2FC6DE-4A89-4C09-B025-F8B44B1D75CC}"/>
              </a:ext>
            </a:extLst>
          </p:cNvPr>
          <p:cNvPicPr>
            <a:picLocks noChangeAspect="1"/>
          </p:cNvPicPr>
          <p:nvPr/>
        </p:nvPicPr>
        <p:blipFill>
          <a:blip r:embed="rId7"/>
          <a:stretch>
            <a:fillRect/>
          </a:stretch>
        </p:blipFill>
        <p:spPr>
          <a:xfrm>
            <a:off x="7891118" y="4955913"/>
            <a:ext cx="3848366" cy="16557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729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E718-0F7F-43EE-9FCB-F517F0B4EC5B}"/>
              </a:ext>
            </a:extLst>
          </p:cNvPr>
          <p:cNvSpPr>
            <a:spLocks noGrp="1"/>
          </p:cNvSpPr>
          <p:nvPr>
            <p:ph type="title"/>
          </p:nvPr>
        </p:nvSpPr>
        <p:spPr/>
        <p:txBody>
          <a:bodyPr/>
          <a:lstStyle/>
          <a:p>
            <a:r>
              <a:rPr lang="nl-NL" u="sng" dirty="0" err="1"/>
              <a:t>CloudEvents</a:t>
            </a:r>
            <a:r>
              <a:rPr lang="nl-NL" dirty="0"/>
              <a:t> roadmap</a:t>
            </a:r>
          </a:p>
        </p:txBody>
      </p:sp>
      <p:sp>
        <p:nvSpPr>
          <p:cNvPr id="3" name="Content Placeholder 2">
            <a:extLst>
              <a:ext uri="{FF2B5EF4-FFF2-40B4-BE49-F238E27FC236}">
                <a16:creationId xmlns:a16="http://schemas.microsoft.com/office/drawing/2014/main" id="{52B2F598-78B8-429D-8A26-2DC2F186DE36}"/>
              </a:ext>
            </a:extLst>
          </p:cNvPr>
          <p:cNvSpPr>
            <a:spLocks noGrp="1"/>
          </p:cNvSpPr>
          <p:nvPr>
            <p:ph idx="1"/>
          </p:nvPr>
        </p:nvSpPr>
        <p:spPr>
          <a:xfrm>
            <a:off x="838202" y="1772170"/>
            <a:ext cx="9753600" cy="5085830"/>
          </a:xfrm>
        </p:spPr>
        <p:txBody>
          <a:bodyPr>
            <a:normAutofit/>
          </a:bodyPr>
          <a:lstStyle/>
          <a:p>
            <a:pPr marL="514350" indent="-514350">
              <a:buFont typeface="+mj-lt"/>
              <a:buAutoNum type="arabicPeriod"/>
            </a:pPr>
            <a:r>
              <a:rPr lang="en-US" dirty="0"/>
              <a:t>Events </a:t>
            </a:r>
            <a:r>
              <a:rPr lang="en-US" dirty="0" err="1"/>
              <a:t>berichtformaat</a:t>
            </a:r>
            <a:endParaRPr lang="en-US" dirty="0"/>
          </a:p>
          <a:p>
            <a:pPr lvl="1"/>
            <a:r>
              <a:rPr lang="en-US" dirty="0" err="1"/>
              <a:t>Zie</a:t>
            </a:r>
            <a:r>
              <a:rPr lang="en-US" dirty="0"/>
              <a:t> </a:t>
            </a:r>
            <a:r>
              <a:rPr lang="en-US" dirty="0" err="1"/>
              <a:t>vorige</a:t>
            </a:r>
            <a:r>
              <a:rPr lang="en-US" dirty="0"/>
              <a:t> </a:t>
            </a:r>
            <a:r>
              <a:rPr lang="en-US" dirty="0" err="1"/>
              <a:t>sessies</a:t>
            </a:r>
            <a:endParaRPr lang="en-US" dirty="0"/>
          </a:p>
          <a:p>
            <a:pPr marL="914400" lvl="1" indent="-457200">
              <a:buFont typeface="+mj-lt"/>
              <a:buAutoNum type="arabicPeriod"/>
            </a:pPr>
            <a:endParaRPr lang="en-US" dirty="0"/>
          </a:p>
          <a:p>
            <a:pPr marL="514350" indent="-514350">
              <a:buFont typeface="+mj-lt"/>
              <a:buAutoNum type="arabicPeriod"/>
            </a:pPr>
            <a:r>
              <a:rPr lang="en-US" dirty="0"/>
              <a:t>Events discovery - </a:t>
            </a:r>
            <a:r>
              <a:rPr lang="en-US" dirty="0" err="1"/>
              <a:t>wip</a:t>
            </a:r>
            <a:endParaRPr lang="en-US" dirty="0"/>
          </a:p>
          <a:p>
            <a:pPr lvl="1"/>
            <a:r>
              <a:rPr lang="en-US" dirty="0" err="1"/>
              <a:t>Welke</a:t>
            </a:r>
            <a:r>
              <a:rPr lang="en-US" dirty="0"/>
              <a:t> events </a:t>
            </a:r>
            <a:r>
              <a:rPr lang="en-US" dirty="0" err="1"/>
              <a:t>kan</a:t>
            </a:r>
            <a:r>
              <a:rPr lang="en-US" dirty="0"/>
              <a:t> </a:t>
            </a:r>
            <a:r>
              <a:rPr lang="en-US" dirty="0" err="1"/>
              <a:t>een</a:t>
            </a:r>
            <a:r>
              <a:rPr lang="en-US" dirty="0"/>
              <a:t> producer </a:t>
            </a:r>
            <a:r>
              <a:rPr lang="en-US" dirty="0" err="1"/>
              <a:t>leveren</a:t>
            </a:r>
            <a:r>
              <a:rPr lang="en-US" dirty="0"/>
              <a:t>? </a:t>
            </a:r>
          </a:p>
          <a:p>
            <a:pPr lvl="1"/>
            <a:r>
              <a:rPr lang="en-US" dirty="0" err="1"/>
              <a:t>Welke</a:t>
            </a:r>
            <a:r>
              <a:rPr lang="en-US" dirty="0"/>
              <a:t> </a:t>
            </a:r>
            <a:r>
              <a:rPr lang="en-US" dirty="0" err="1"/>
              <a:t>transportprotcollen</a:t>
            </a:r>
            <a:r>
              <a:rPr lang="en-US" dirty="0"/>
              <a:t> </a:t>
            </a:r>
            <a:r>
              <a:rPr lang="en-US" dirty="0" err="1"/>
              <a:t>en</a:t>
            </a:r>
            <a:r>
              <a:rPr lang="en-US" dirty="0"/>
              <a:t> encoding </a:t>
            </a:r>
            <a:r>
              <a:rPr lang="en-US" dirty="0" err="1"/>
              <a:t>worden</a:t>
            </a:r>
            <a:r>
              <a:rPr lang="en-US" dirty="0"/>
              <a:t> </a:t>
            </a:r>
            <a:r>
              <a:rPr lang="en-US" dirty="0" err="1"/>
              <a:t>ondersteund</a:t>
            </a:r>
            <a:r>
              <a:rPr lang="en-US" dirty="0"/>
              <a:t>? </a:t>
            </a:r>
          </a:p>
          <a:p>
            <a:pPr lvl="1"/>
            <a:r>
              <a:rPr lang="en-US" dirty="0"/>
              <a:t>Hoe </a:t>
            </a:r>
            <a:r>
              <a:rPr lang="en-US" dirty="0" err="1"/>
              <a:t>kun</a:t>
            </a:r>
            <a:r>
              <a:rPr lang="en-US" dirty="0"/>
              <a:t> je </a:t>
            </a:r>
            <a:r>
              <a:rPr lang="en-US" dirty="0" err="1"/>
              <a:t>abonneren</a:t>
            </a:r>
            <a:r>
              <a:rPr lang="en-US" dirty="0"/>
              <a:t>? </a:t>
            </a:r>
          </a:p>
          <a:p>
            <a:pPr marL="514350" indent="-514350">
              <a:buFont typeface="+mj-lt"/>
              <a:buAutoNum type="arabicPeriod"/>
            </a:pPr>
            <a:endParaRPr lang="en-US" dirty="0"/>
          </a:p>
          <a:p>
            <a:pPr marL="514350" indent="-514350">
              <a:buFont typeface="+mj-lt"/>
              <a:buAutoNum type="arabicPeriod"/>
            </a:pPr>
            <a:r>
              <a:rPr lang="en-US" dirty="0"/>
              <a:t>Events </a:t>
            </a:r>
            <a:r>
              <a:rPr lang="en-US" dirty="0" err="1"/>
              <a:t>abonneren</a:t>
            </a:r>
            <a:r>
              <a:rPr lang="en-US" dirty="0"/>
              <a:t> - </a:t>
            </a:r>
            <a:r>
              <a:rPr lang="en-US" dirty="0" err="1"/>
              <a:t>wip</a:t>
            </a:r>
            <a:endParaRPr lang="en-US" dirty="0"/>
          </a:p>
          <a:p>
            <a:pPr lvl="1"/>
            <a:r>
              <a:rPr lang="en-US" dirty="0"/>
              <a:t>Hoe </a:t>
            </a:r>
            <a:r>
              <a:rPr lang="en-US" dirty="0" err="1"/>
              <a:t>kan</a:t>
            </a:r>
            <a:r>
              <a:rPr lang="en-US" dirty="0"/>
              <a:t> </a:t>
            </a:r>
            <a:r>
              <a:rPr lang="en-US" dirty="0" err="1"/>
              <a:t>een</a:t>
            </a:r>
            <a:r>
              <a:rPr lang="en-US" dirty="0"/>
              <a:t> consumer, </a:t>
            </a:r>
            <a:r>
              <a:rPr lang="en-US" dirty="0" err="1"/>
              <a:t>liefst</a:t>
            </a:r>
            <a:r>
              <a:rPr lang="en-US" dirty="0"/>
              <a:t> </a:t>
            </a:r>
            <a:r>
              <a:rPr lang="en-US" dirty="0" err="1"/>
              <a:t>gestandaardiseerd</a:t>
            </a:r>
            <a:r>
              <a:rPr lang="en-US" dirty="0"/>
              <a:t>, </a:t>
            </a:r>
            <a:r>
              <a:rPr lang="en-US" dirty="0" err="1"/>
              <a:t>abonneren</a:t>
            </a:r>
            <a:r>
              <a:rPr lang="en-US" dirty="0"/>
              <a:t> op events?</a:t>
            </a:r>
          </a:p>
          <a:p>
            <a:pPr lvl="1"/>
            <a:r>
              <a:rPr lang="en-US" dirty="0"/>
              <a:t>Hoe </a:t>
            </a:r>
            <a:r>
              <a:rPr lang="en-US" dirty="0" err="1"/>
              <a:t>kan</a:t>
            </a:r>
            <a:r>
              <a:rPr lang="en-US" dirty="0"/>
              <a:t> </a:t>
            </a:r>
            <a:r>
              <a:rPr lang="en-US" dirty="0" err="1"/>
              <a:t>een</a:t>
            </a:r>
            <a:r>
              <a:rPr lang="en-US" dirty="0"/>
              <a:t> consumer ‘</a:t>
            </a:r>
            <a:r>
              <a:rPr lang="en-US" dirty="0" err="1"/>
              <a:t>filtercriteria</a:t>
            </a:r>
            <a:r>
              <a:rPr lang="en-US" dirty="0"/>
              <a:t>’ </a:t>
            </a:r>
            <a:r>
              <a:rPr lang="en-US" dirty="0" err="1"/>
              <a:t>aangeven</a:t>
            </a:r>
            <a:r>
              <a:rPr lang="en-US" dirty="0"/>
              <a:t>?</a:t>
            </a:r>
          </a:p>
        </p:txBody>
      </p:sp>
      <p:sp>
        <p:nvSpPr>
          <p:cNvPr id="4" name="Rectangle 3">
            <a:extLst>
              <a:ext uri="{FF2B5EF4-FFF2-40B4-BE49-F238E27FC236}">
                <a16:creationId xmlns:a16="http://schemas.microsoft.com/office/drawing/2014/main" id="{77C75C85-1EBA-409E-ADF7-2E2C6A594381}"/>
              </a:ext>
            </a:extLst>
          </p:cNvPr>
          <p:cNvSpPr/>
          <p:nvPr/>
        </p:nvSpPr>
        <p:spPr>
          <a:xfrm>
            <a:off x="838201" y="1679961"/>
            <a:ext cx="9960429" cy="109113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8FEE24CF-9891-4BE8-A1F4-AE2AB37E8ADC}"/>
              </a:ext>
            </a:extLst>
          </p:cNvPr>
          <p:cNvSpPr/>
          <p:nvPr/>
        </p:nvSpPr>
        <p:spPr>
          <a:xfrm>
            <a:off x="838201" y="3018904"/>
            <a:ext cx="9960429" cy="180959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tangle 5">
            <a:extLst>
              <a:ext uri="{FF2B5EF4-FFF2-40B4-BE49-F238E27FC236}">
                <a16:creationId xmlns:a16="http://schemas.microsoft.com/office/drawing/2014/main" id="{AD24A3A1-333F-4D52-B6E1-FD23798F08DD}"/>
              </a:ext>
            </a:extLst>
          </p:cNvPr>
          <p:cNvSpPr/>
          <p:nvPr/>
        </p:nvSpPr>
        <p:spPr>
          <a:xfrm>
            <a:off x="838200" y="5098074"/>
            <a:ext cx="9960429" cy="1607525"/>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xtBox 6">
            <a:extLst>
              <a:ext uri="{FF2B5EF4-FFF2-40B4-BE49-F238E27FC236}">
                <a16:creationId xmlns:a16="http://schemas.microsoft.com/office/drawing/2014/main" id="{F1112012-73B3-4E44-8C83-7EFC7A7CE6A1}"/>
              </a:ext>
            </a:extLst>
          </p:cNvPr>
          <p:cNvSpPr txBox="1"/>
          <p:nvPr/>
        </p:nvSpPr>
        <p:spPr>
          <a:xfrm>
            <a:off x="838200" y="952268"/>
            <a:ext cx="3215689" cy="523220"/>
          </a:xfrm>
          <a:prstGeom prst="rect">
            <a:avLst/>
          </a:prstGeom>
          <a:noFill/>
        </p:spPr>
        <p:txBody>
          <a:bodyPr wrap="none" rtlCol="0">
            <a:spAutoFit/>
          </a:bodyPr>
          <a:lstStyle/>
          <a:p>
            <a:r>
              <a:rPr lang="nl-NL" sz="2800" dirty="0"/>
              <a:t>Standaardisatie van: </a:t>
            </a:r>
          </a:p>
        </p:txBody>
      </p:sp>
    </p:spTree>
    <p:extLst>
      <p:ext uri="{BB962C8B-B14F-4D97-AF65-F5344CB8AC3E}">
        <p14:creationId xmlns:p14="http://schemas.microsoft.com/office/powerpoint/2010/main" val="389863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E718-0F7F-43EE-9FCB-F517F0B4EC5B}"/>
              </a:ext>
            </a:extLst>
          </p:cNvPr>
          <p:cNvSpPr>
            <a:spLocks noGrp="1"/>
          </p:cNvSpPr>
          <p:nvPr>
            <p:ph type="title"/>
          </p:nvPr>
        </p:nvSpPr>
        <p:spPr/>
        <p:txBody>
          <a:bodyPr/>
          <a:lstStyle/>
          <a:p>
            <a:r>
              <a:rPr lang="nl-NL" u="sng" dirty="0"/>
              <a:t>Project Notificatieservices</a:t>
            </a:r>
            <a:r>
              <a:rPr lang="nl-NL" dirty="0"/>
              <a:t> roadmap</a:t>
            </a:r>
          </a:p>
        </p:txBody>
      </p:sp>
      <p:sp>
        <p:nvSpPr>
          <p:cNvPr id="3" name="Content Placeholder 2">
            <a:extLst>
              <a:ext uri="{FF2B5EF4-FFF2-40B4-BE49-F238E27FC236}">
                <a16:creationId xmlns:a16="http://schemas.microsoft.com/office/drawing/2014/main" id="{52B2F598-78B8-429D-8A26-2DC2F186DE36}"/>
              </a:ext>
            </a:extLst>
          </p:cNvPr>
          <p:cNvSpPr>
            <a:spLocks noGrp="1"/>
          </p:cNvSpPr>
          <p:nvPr>
            <p:ph idx="1"/>
          </p:nvPr>
        </p:nvSpPr>
        <p:spPr>
          <a:xfrm>
            <a:off x="838202" y="1772170"/>
            <a:ext cx="9753600" cy="5085830"/>
          </a:xfrm>
        </p:spPr>
        <p:txBody>
          <a:bodyPr>
            <a:normAutofit/>
          </a:bodyPr>
          <a:lstStyle/>
          <a:p>
            <a:pPr marL="514350" indent="-514350">
              <a:buFont typeface="+mj-lt"/>
              <a:buAutoNum type="arabicPeriod"/>
            </a:pPr>
            <a:r>
              <a:rPr lang="en-US" dirty="0"/>
              <a:t>Events </a:t>
            </a:r>
            <a:r>
              <a:rPr lang="en-US" dirty="0" err="1"/>
              <a:t>berichtformaat</a:t>
            </a:r>
            <a:endParaRPr lang="en-US" dirty="0"/>
          </a:p>
          <a:p>
            <a:pPr lvl="1"/>
            <a:r>
              <a:rPr lang="en-US" dirty="0" err="1"/>
              <a:t>Zie</a:t>
            </a:r>
            <a:r>
              <a:rPr lang="en-US" dirty="0"/>
              <a:t> </a:t>
            </a:r>
            <a:r>
              <a:rPr lang="en-US" dirty="0" err="1"/>
              <a:t>vorige</a:t>
            </a:r>
            <a:r>
              <a:rPr lang="en-US" dirty="0"/>
              <a:t> </a:t>
            </a:r>
            <a:r>
              <a:rPr lang="en-US" dirty="0" err="1"/>
              <a:t>sessies</a:t>
            </a:r>
            <a:endParaRPr lang="en-US" dirty="0"/>
          </a:p>
          <a:p>
            <a:pPr marL="914400" lvl="1" indent="-457200">
              <a:buFont typeface="+mj-lt"/>
              <a:buAutoNum type="arabicPeriod"/>
            </a:pPr>
            <a:endParaRPr lang="en-US" dirty="0"/>
          </a:p>
          <a:p>
            <a:pPr marL="514350" indent="-514350">
              <a:buFont typeface="+mj-lt"/>
              <a:buAutoNum type="arabicPeriod"/>
            </a:pPr>
            <a:r>
              <a:rPr lang="en-US" dirty="0"/>
              <a:t>Events discovery - </a:t>
            </a:r>
            <a:r>
              <a:rPr lang="en-US" dirty="0" err="1"/>
              <a:t>wip</a:t>
            </a:r>
            <a:endParaRPr lang="en-US" dirty="0"/>
          </a:p>
          <a:p>
            <a:pPr lvl="1"/>
            <a:r>
              <a:rPr lang="en-US" dirty="0" err="1"/>
              <a:t>Welke</a:t>
            </a:r>
            <a:r>
              <a:rPr lang="en-US" dirty="0"/>
              <a:t> events </a:t>
            </a:r>
            <a:r>
              <a:rPr lang="en-US" dirty="0" err="1"/>
              <a:t>kan</a:t>
            </a:r>
            <a:r>
              <a:rPr lang="en-US" dirty="0"/>
              <a:t> </a:t>
            </a:r>
            <a:r>
              <a:rPr lang="en-US" dirty="0" err="1"/>
              <a:t>een</a:t>
            </a:r>
            <a:r>
              <a:rPr lang="en-US" dirty="0"/>
              <a:t> producer </a:t>
            </a:r>
            <a:r>
              <a:rPr lang="en-US" dirty="0" err="1"/>
              <a:t>leveren</a:t>
            </a:r>
            <a:r>
              <a:rPr lang="en-US" dirty="0"/>
              <a:t>? </a:t>
            </a:r>
          </a:p>
          <a:p>
            <a:pPr lvl="1"/>
            <a:r>
              <a:rPr lang="en-US" dirty="0" err="1"/>
              <a:t>Welke</a:t>
            </a:r>
            <a:r>
              <a:rPr lang="en-US" dirty="0"/>
              <a:t> </a:t>
            </a:r>
            <a:r>
              <a:rPr lang="en-US" dirty="0" err="1"/>
              <a:t>transportprotcollen</a:t>
            </a:r>
            <a:r>
              <a:rPr lang="en-US" dirty="0"/>
              <a:t> </a:t>
            </a:r>
            <a:r>
              <a:rPr lang="en-US" dirty="0" err="1"/>
              <a:t>en</a:t>
            </a:r>
            <a:r>
              <a:rPr lang="en-US" dirty="0"/>
              <a:t> encoding </a:t>
            </a:r>
            <a:r>
              <a:rPr lang="en-US" dirty="0" err="1"/>
              <a:t>worden</a:t>
            </a:r>
            <a:r>
              <a:rPr lang="en-US" dirty="0"/>
              <a:t> </a:t>
            </a:r>
            <a:r>
              <a:rPr lang="en-US" dirty="0" err="1"/>
              <a:t>ondersteund</a:t>
            </a:r>
            <a:r>
              <a:rPr lang="en-US" dirty="0"/>
              <a:t>? </a:t>
            </a:r>
          </a:p>
          <a:p>
            <a:pPr lvl="1"/>
            <a:r>
              <a:rPr lang="en-US" dirty="0"/>
              <a:t>Hoe </a:t>
            </a:r>
            <a:r>
              <a:rPr lang="en-US" dirty="0" err="1"/>
              <a:t>kun</a:t>
            </a:r>
            <a:r>
              <a:rPr lang="en-US" dirty="0"/>
              <a:t> je </a:t>
            </a:r>
            <a:r>
              <a:rPr lang="en-US" dirty="0" err="1"/>
              <a:t>abonneren</a:t>
            </a:r>
            <a:r>
              <a:rPr lang="en-US" dirty="0"/>
              <a:t>? </a:t>
            </a:r>
          </a:p>
          <a:p>
            <a:pPr marL="514350" indent="-514350">
              <a:buFont typeface="+mj-lt"/>
              <a:buAutoNum type="arabicPeriod"/>
            </a:pPr>
            <a:endParaRPr lang="en-US" dirty="0"/>
          </a:p>
          <a:p>
            <a:pPr marL="514350" indent="-514350">
              <a:buFont typeface="+mj-lt"/>
              <a:buAutoNum type="arabicPeriod"/>
            </a:pPr>
            <a:r>
              <a:rPr lang="en-US" dirty="0"/>
              <a:t>Events </a:t>
            </a:r>
            <a:r>
              <a:rPr lang="en-US" dirty="0" err="1"/>
              <a:t>abonneren</a:t>
            </a:r>
            <a:r>
              <a:rPr lang="en-US" dirty="0"/>
              <a:t> - </a:t>
            </a:r>
            <a:r>
              <a:rPr lang="en-US" dirty="0" err="1"/>
              <a:t>wip</a:t>
            </a:r>
            <a:endParaRPr lang="en-US" dirty="0"/>
          </a:p>
          <a:p>
            <a:pPr lvl="1"/>
            <a:r>
              <a:rPr lang="en-US" dirty="0"/>
              <a:t>Hoe </a:t>
            </a:r>
            <a:r>
              <a:rPr lang="en-US" dirty="0" err="1"/>
              <a:t>kan</a:t>
            </a:r>
            <a:r>
              <a:rPr lang="en-US" dirty="0"/>
              <a:t> </a:t>
            </a:r>
            <a:r>
              <a:rPr lang="en-US" dirty="0" err="1"/>
              <a:t>een</a:t>
            </a:r>
            <a:r>
              <a:rPr lang="en-US" dirty="0"/>
              <a:t> consumer, </a:t>
            </a:r>
            <a:r>
              <a:rPr lang="en-US" dirty="0" err="1"/>
              <a:t>liefst</a:t>
            </a:r>
            <a:r>
              <a:rPr lang="en-US" dirty="0"/>
              <a:t> </a:t>
            </a:r>
            <a:r>
              <a:rPr lang="en-US" dirty="0" err="1"/>
              <a:t>gestandaardiseerd</a:t>
            </a:r>
            <a:r>
              <a:rPr lang="en-US" dirty="0"/>
              <a:t>, </a:t>
            </a:r>
            <a:r>
              <a:rPr lang="en-US" dirty="0" err="1"/>
              <a:t>abonneren</a:t>
            </a:r>
            <a:r>
              <a:rPr lang="en-US" dirty="0"/>
              <a:t> op events?</a:t>
            </a:r>
          </a:p>
          <a:p>
            <a:pPr lvl="1"/>
            <a:r>
              <a:rPr lang="en-US" dirty="0"/>
              <a:t>Hoe </a:t>
            </a:r>
            <a:r>
              <a:rPr lang="en-US" dirty="0" err="1"/>
              <a:t>kan</a:t>
            </a:r>
            <a:r>
              <a:rPr lang="en-US" dirty="0"/>
              <a:t> </a:t>
            </a:r>
            <a:r>
              <a:rPr lang="en-US" dirty="0" err="1"/>
              <a:t>een</a:t>
            </a:r>
            <a:r>
              <a:rPr lang="en-US" dirty="0"/>
              <a:t> consumer ‘</a:t>
            </a:r>
            <a:r>
              <a:rPr lang="en-US" dirty="0" err="1"/>
              <a:t>filtercriteria</a:t>
            </a:r>
            <a:r>
              <a:rPr lang="en-US" dirty="0"/>
              <a:t>’ </a:t>
            </a:r>
            <a:r>
              <a:rPr lang="en-US" dirty="0" err="1"/>
              <a:t>aangeven</a:t>
            </a:r>
            <a:r>
              <a:rPr lang="en-US" dirty="0"/>
              <a:t>?</a:t>
            </a:r>
          </a:p>
        </p:txBody>
      </p:sp>
      <p:sp>
        <p:nvSpPr>
          <p:cNvPr id="4" name="Rectangle 3">
            <a:extLst>
              <a:ext uri="{FF2B5EF4-FFF2-40B4-BE49-F238E27FC236}">
                <a16:creationId xmlns:a16="http://schemas.microsoft.com/office/drawing/2014/main" id="{77C75C85-1EBA-409E-ADF7-2E2C6A594381}"/>
              </a:ext>
            </a:extLst>
          </p:cNvPr>
          <p:cNvSpPr/>
          <p:nvPr/>
        </p:nvSpPr>
        <p:spPr>
          <a:xfrm>
            <a:off x="838201" y="1679961"/>
            <a:ext cx="9960429" cy="109113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8FEE24CF-9891-4BE8-A1F4-AE2AB37E8ADC}"/>
              </a:ext>
            </a:extLst>
          </p:cNvPr>
          <p:cNvSpPr/>
          <p:nvPr/>
        </p:nvSpPr>
        <p:spPr>
          <a:xfrm>
            <a:off x="838201" y="3018904"/>
            <a:ext cx="9960429" cy="180959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tangle 5">
            <a:extLst>
              <a:ext uri="{FF2B5EF4-FFF2-40B4-BE49-F238E27FC236}">
                <a16:creationId xmlns:a16="http://schemas.microsoft.com/office/drawing/2014/main" id="{AD24A3A1-333F-4D52-B6E1-FD23798F08DD}"/>
              </a:ext>
            </a:extLst>
          </p:cNvPr>
          <p:cNvSpPr/>
          <p:nvPr/>
        </p:nvSpPr>
        <p:spPr>
          <a:xfrm>
            <a:off x="838200" y="5098074"/>
            <a:ext cx="9960429" cy="1607525"/>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xtBox 6">
            <a:extLst>
              <a:ext uri="{FF2B5EF4-FFF2-40B4-BE49-F238E27FC236}">
                <a16:creationId xmlns:a16="http://schemas.microsoft.com/office/drawing/2014/main" id="{F1112012-73B3-4E44-8C83-7EFC7A7CE6A1}"/>
              </a:ext>
            </a:extLst>
          </p:cNvPr>
          <p:cNvSpPr txBox="1"/>
          <p:nvPr/>
        </p:nvSpPr>
        <p:spPr>
          <a:xfrm>
            <a:off x="838200" y="952268"/>
            <a:ext cx="3215689" cy="523220"/>
          </a:xfrm>
          <a:prstGeom prst="rect">
            <a:avLst/>
          </a:prstGeom>
          <a:noFill/>
        </p:spPr>
        <p:txBody>
          <a:bodyPr wrap="none" rtlCol="0">
            <a:spAutoFit/>
          </a:bodyPr>
          <a:lstStyle/>
          <a:p>
            <a:r>
              <a:rPr lang="nl-NL" sz="2800" dirty="0"/>
              <a:t>Standaardisatie van: </a:t>
            </a:r>
          </a:p>
        </p:txBody>
      </p:sp>
      <p:grpSp>
        <p:nvGrpSpPr>
          <p:cNvPr id="8" name="Group 7">
            <a:extLst>
              <a:ext uri="{FF2B5EF4-FFF2-40B4-BE49-F238E27FC236}">
                <a16:creationId xmlns:a16="http://schemas.microsoft.com/office/drawing/2014/main" id="{4E8F4B19-717F-4790-A32C-C0C08790BAA9}"/>
              </a:ext>
            </a:extLst>
          </p:cNvPr>
          <p:cNvGrpSpPr/>
          <p:nvPr/>
        </p:nvGrpSpPr>
        <p:grpSpPr>
          <a:xfrm>
            <a:off x="9943560" y="597300"/>
            <a:ext cx="2005613" cy="1731969"/>
            <a:chOff x="7204302" y="313645"/>
            <a:chExt cx="2074191" cy="2084614"/>
          </a:xfrm>
        </p:grpSpPr>
        <p:pic>
          <p:nvPicPr>
            <p:cNvPr id="9" name="Picture 8">
              <a:extLst>
                <a:ext uri="{FF2B5EF4-FFF2-40B4-BE49-F238E27FC236}">
                  <a16:creationId xmlns:a16="http://schemas.microsoft.com/office/drawing/2014/main" id="{CB28E70A-6122-41E7-A422-D77F0CE28F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4302" y="313645"/>
              <a:ext cx="2074191" cy="2084614"/>
            </a:xfrm>
            <a:prstGeom prst="rect">
              <a:avLst/>
            </a:prstGeom>
          </p:spPr>
        </p:pic>
        <p:sp>
          <p:nvSpPr>
            <p:cNvPr id="10" name="TextBox 9">
              <a:extLst>
                <a:ext uri="{FF2B5EF4-FFF2-40B4-BE49-F238E27FC236}">
                  <a16:creationId xmlns:a16="http://schemas.microsoft.com/office/drawing/2014/main" id="{44A18F34-CA48-45C7-BCFD-D3A259702CCC}"/>
                </a:ext>
              </a:extLst>
            </p:cNvPr>
            <p:cNvSpPr txBox="1"/>
            <p:nvPr/>
          </p:nvSpPr>
          <p:spPr>
            <a:xfrm rot="21145974">
              <a:off x="7482350" y="944278"/>
              <a:ext cx="1400393" cy="881909"/>
            </a:xfrm>
            <a:prstGeom prst="rect">
              <a:avLst/>
            </a:prstGeom>
            <a:noFill/>
          </p:spPr>
          <p:txBody>
            <a:bodyPr wrap="square">
              <a:spAutoFit/>
            </a:bodyPr>
            <a:lstStyle/>
            <a:p>
              <a:pPr algn="ctr"/>
              <a:r>
                <a:rPr lang="nl-NL" sz="1600" b="1" dirty="0">
                  <a:latin typeface="Bradley Hand ITC" panose="03070402050302030203" pitchFamily="66" charset="0"/>
                </a:rPr>
                <a:t>en komen tot </a:t>
              </a:r>
              <a:r>
                <a:rPr lang="nl-NL" sz="1600" b="1" u="sng" dirty="0">
                  <a:latin typeface="Bradley Hand ITC" panose="03070402050302030203" pitchFamily="66" charset="0"/>
                </a:rPr>
                <a:t>afspraken</a:t>
              </a:r>
              <a:r>
                <a:rPr lang="nl-NL" sz="1600" b="1" dirty="0">
                  <a:latin typeface="Bradley Hand ITC" panose="03070402050302030203" pitchFamily="66" charset="0"/>
                </a:rPr>
                <a:t> over gebruik</a:t>
              </a:r>
            </a:p>
          </p:txBody>
        </p:sp>
      </p:grpSp>
      <p:sp>
        <p:nvSpPr>
          <p:cNvPr id="11" name="Arrow: Right 10">
            <a:extLst>
              <a:ext uri="{FF2B5EF4-FFF2-40B4-BE49-F238E27FC236}">
                <a16:creationId xmlns:a16="http://schemas.microsoft.com/office/drawing/2014/main" id="{230B2858-C8D1-40EC-9030-EB346A248136}"/>
              </a:ext>
            </a:extLst>
          </p:cNvPr>
          <p:cNvSpPr/>
          <p:nvPr/>
        </p:nvSpPr>
        <p:spPr>
          <a:xfrm>
            <a:off x="118189" y="5098074"/>
            <a:ext cx="572276" cy="16075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73258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D80239-858C-4DF6-921C-5BA081A7178B}"/>
              </a:ext>
            </a:extLst>
          </p:cNvPr>
          <p:cNvSpPr>
            <a:spLocks noGrp="1"/>
          </p:cNvSpPr>
          <p:nvPr>
            <p:ph type="title"/>
          </p:nvPr>
        </p:nvSpPr>
        <p:spPr/>
        <p:txBody>
          <a:bodyPr>
            <a:normAutofit/>
          </a:bodyPr>
          <a:lstStyle/>
          <a:p>
            <a:r>
              <a:rPr lang="nl-NL" b="1" dirty="0" err="1"/>
              <a:t>CloudEvents</a:t>
            </a:r>
            <a:r>
              <a:rPr lang="nl-NL" b="1" dirty="0"/>
              <a:t> </a:t>
            </a:r>
            <a:r>
              <a:rPr lang="nl-NL" b="1" dirty="0" err="1"/>
              <a:t>Subscriptions</a:t>
            </a:r>
            <a:r>
              <a:rPr lang="nl-NL" b="1" dirty="0"/>
              <a:t> API specificatie </a:t>
            </a:r>
            <a:r>
              <a:rPr lang="nl-NL" sz="1400" b="1" dirty="0"/>
              <a:t>(v0.1-wip)</a:t>
            </a:r>
            <a:endParaRPr lang="nl-NL" dirty="0"/>
          </a:p>
        </p:txBody>
      </p:sp>
      <p:sp>
        <p:nvSpPr>
          <p:cNvPr id="5" name="Content Placeholder 4">
            <a:extLst>
              <a:ext uri="{FF2B5EF4-FFF2-40B4-BE49-F238E27FC236}">
                <a16:creationId xmlns:a16="http://schemas.microsoft.com/office/drawing/2014/main" id="{FB7E4A75-EEC5-49BB-8B0D-A9EF2D40FC6E}"/>
              </a:ext>
            </a:extLst>
          </p:cNvPr>
          <p:cNvSpPr>
            <a:spLocks noGrp="1"/>
          </p:cNvSpPr>
          <p:nvPr>
            <p:ph idx="1"/>
          </p:nvPr>
        </p:nvSpPr>
        <p:spPr>
          <a:xfrm>
            <a:off x="838200" y="1091133"/>
            <a:ext cx="10650894" cy="5085830"/>
          </a:xfrm>
        </p:spPr>
        <p:txBody>
          <a:bodyPr>
            <a:normAutofit/>
          </a:bodyPr>
          <a:lstStyle/>
          <a:p>
            <a:pPr marL="0" indent="0">
              <a:buNone/>
            </a:pPr>
            <a:r>
              <a:rPr lang="en-US" dirty="0"/>
              <a:t>This specification defines mechanisms, including an API definition, for CNCF </a:t>
            </a:r>
            <a:r>
              <a:rPr lang="en-US" dirty="0" err="1"/>
              <a:t>CloudEvents</a:t>
            </a:r>
            <a:r>
              <a:rPr lang="en-US" dirty="0"/>
              <a:t> event consumers to subscribe to events originating from event producers on behalf of event sources.</a:t>
            </a:r>
          </a:p>
          <a:p>
            <a:pPr marL="0" indent="0">
              <a:buNone/>
            </a:pPr>
            <a:endParaRPr lang="en-US" dirty="0"/>
          </a:p>
        </p:txBody>
      </p:sp>
      <p:cxnSp>
        <p:nvCxnSpPr>
          <p:cNvPr id="3" name="Straight Connector 2">
            <a:extLst>
              <a:ext uri="{FF2B5EF4-FFF2-40B4-BE49-F238E27FC236}">
                <a16:creationId xmlns:a16="http://schemas.microsoft.com/office/drawing/2014/main" id="{BCE625E2-609D-49A8-B9A7-24713DA20B02}"/>
              </a:ext>
            </a:extLst>
          </p:cNvPr>
          <p:cNvCxnSpPr/>
          <p:nvPr/>
        </p:nvCxnSpPr>
        <p:spPr>
          <a:xfrm>
            <a:off x="3464767" y="1505339"/>
            <a:ext cx="6848670"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6" name="Straight Connector 5">
            <a:extLst>
              <a:ext uri="{FF2B5EF4-FFF2-40B4-BE49-F238E27FC236}">
                <a16:creationId xmlns:a16="http://schemas.microsoft.com/office/drawing/2014/main" id="{25116D5C-4CDC-4AB2-B98E-ABB921995C32}"/>
              </a:ext>
            </a:extLst>
          </p:cNvPr>
          <p:cNvCxnSpPr>
            <a:cxnSpLocks/>
          </p:cNvCxnSpPr>
          <p:nvPr/>
        </p:nvCxnSpPr>
        <p:spPr>
          <a:xfrm>
            <a:off x="6186196" y="1887894"/>
            <a:ext cx="3194180" cy="0"/>
          </a:xfrm>
          <a:prstGeom prst="line">
            <a:avLst/>
          </a:prstGeom>
          <a:ln w="2857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679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998FC9-7596-4647-A5ED-C8E1295D6165}"/>
              </a:ext>
            </a:extLst>
          </p:cNvPr>
          <p:cNvSpPr>
            <a:spLocks noGrp="1"/>
          </p:cNvSpPr>
          <p:nvPr>
            <p:ph type="title"/>
          </p:nvPr>
        </p:nvSpPr>
        <p:spPr/>
        <p:txBody>
          <a:bodyPr/>
          <a:lstStyle/>
          <a:p>
            <a:r>
              <a:rPr lang="en-NL"/>
              <a:t>Ten geleide</a:t>
            </a:r>
          </a:p>
        </p:txBody>
      </p:sp>
      <p:sp>
        <p:nvSpPr>
          <p:cNvPr id="5" name="Content Placeholder 4">
            <a:extLst>
              <a:ext uri="{FF2B5EF4-FFF2-40B4-BE49-F238E27FC236}">
                <a16:creationId xmlns:a16="http://schemas.microsoft.com/office/drawing/2014/main" id="{DE848BC3-8673-464E-8AE5-CD22EB4C5ACB}"/>
              </a:ext>
            </a:extLst>
          </p:cNvPr>
          <p:cNvSpPr>
            <a:spLocks noGrp="1"/>
          </p:cNvSpPr>
          <p:nvPr>
            <p:ph idx="1"/>
          </p:nvPr>
        </p:nvSpPr>
        <p:spPr/>
        <p:txBody>
          <a:bodyPr/>
          <a:lstStyle/>
          <a:p>
            <a:pPr marL="0" indent="0">
              <a:buNone/>
            </a:pPr>
            <a:endParaRPr lang="en-NL" dirty="0"/>
          </a:p>
          <a:p>
            <a:pPr marL="0" indent="0">
              <a:buNone/>
            </a:pPr>
            <a:r>
              <a:rPr lang="en-NL" dirty="0"/>
              <a:t>Deze slides dienen voorlopig als naslagwerk. Daarom worden hierna alle besluiten opgesomd.</a:t>
            </a:r>
          </a:p>
          <a:p>
            <a:pPr marL="0" indent="0">
              <a:buNone/>
            </a:pPr>
            <a:endParaRPr lang="en-NL" dirty="0"/>
          </a:p>
          <a:p>
            <a:pPr marL="0" indent="0">
              <a:buNone/>
            </a:pPr>
            <a:r>
              <a:rPr lang="en-NL" dirty="0"/>
              <a:t>Slides met een       in de rechterbovenhoek worden/zijn tijdens de bijeenkomst van de werkgroep besproken.</a:t>
            </a:r>
          </a:p>
          <a:p>
            <a:pPr marL="0" indent="0">
              <a:buNone/>
            </a:pPr>
            <a:endParaRPr lang="en-NL" dirty="0"/>
          </a:p>
          <a:p>
            <a:pPr marL="0" indent="0">
              <a:buNone/>
            </a:pPr>
            <a:r>
              <a:rPr lang="en-NL" dirty="0"/>
              <a:t>Legenda:</a:t>
            </a:r>
          </a:p>
          <a:p>
            <a:r>
              <a:rPr lang="en-NL" dirty="0">
                <a:solidFill>
                  <a:schemeClr val="accent6">
                    <a:lumMod val="75000"/>
                  </a:schemeClr>
                </a:solidFill>
              </a:rPr>
              <a:t>Toevoegingen/veranderingen</a:t>
            </a:r>
          </a:p>
          <a:p>
            <a:r>
              <a:rPr lang="en-NL" dirty="0">
                <a:solidFill>
                  <a:schemeClr val="accent2">
                    <a:lumMod val="75000"/>
                  </a:schemeClr>
                </a:solidFill>
              </a:rPr>
              <a:t>Openstaande punten/issues</a:t>
            </a:r>
          </a:p>
        </p:txBody>
      </p:sp>
      <p:sp>
        <p:nvSpPr>
          <p:cNvPr id="9" name="Rectangle 8">
            <a:extLst>
              <a:ext uri="{FF2B5EF4-FFF2-40B4-BE49-F238E27FC236}">
                <a16:creationId xmlns:a16="http://schemas.microsoft.com/office/drawing/2014/main" id="{63E8C071-C0D1-9044-B6DC-43A10EEA09B5}"/>
              </a:ext>
            </a:extLst>
          </p:cNvPr>
          <p:cNvSpPr/>
          <p:nvPr/>
        </p:nvSpPr>
        <p:spPr>
          <a:xfrm>
            <a:off x="11553667" y="64929"/>
            <a:ext cx="583096" cy="58042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highlight>
                <a:srgbClr val="FFFF00"/>
              </a:highlight>
            </a:endParaRPr>
          </a:p>
        </p:txBody>
      </p:sp>
      <p:sp>
        <p:nvSpPr>
          <p:cNvPr id="10" name="Rectangle 9">
            <a:extLst>
              <a:ext uri="{FF2B5EF4-FFF2-40B4-BE49-F238E27FC236}">
                <a16:creationId xmlns:a16="http://schemas.microsoft.com/office/drawing/2014/main" id="{3E03227C-F633-8942-ACB9-0350FCA09CA8}"/>
              </a:ext>
            </a:extLst>
          </p:cNvPr>
          <p:cNvSpPr/>
          <p:nvPr/>
        </p:nvSpPr>
        <p:spPr>
          <a:xfrm>
            <a:off x="3110284" y="3026128"/>
            <a:ext cx="404726" cy="402872"/>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1977074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BE94B-1EE0-4CDA-9F42-58E9537CEC7A}"/>
              </a:ext>
            </a:extLst>
          </p:cNvPr>
          <p:cNvSpPr>
            <a:spLocks noGrp="1"/>
          </p:cNvSpPr>
          <p:nvPr>
            <p:ph type="title"/>
          </p:nvPr>
        </p:nvSpPr>
        <p:spPr/>
        <p:txBody>
          <a:bodyPr/>
          <a:lstStyle/>
          <a:p>
            <a:r>
              <a:rPr lang="nl-NL" dirty="0"/>
              <a:t>Abonneren</a:t>
            </a:r>
          </a:p>
        </p:txBody>
      </p:sp>
      <p:pic>
        <p:nvPicPr>
          <p:cNvPr id="6" name="Picture 5">
            <a:extLst>
              <a:ext uri="{FF2B5EF4-FFF2-40B4-BE49-F238E27FC236}">
                <a16:creationId xmlns:a16="http://schemas.microsoft.com/office/drawing/2014/main" id="{169084D7-D70D-49D8-B9FD-DBEB1B16C141}"/>
              </a:ext>
            </a:extLst>
          </p:cNvPr>
          <p:cNvPicPr>
            <a:picLocks noChangeAspect="1"/>
          </p:cNvPicPr>
          <p:nvPr/>
        </p:nvPicPr>
        <p:blipFill>
          <a:blip r:embed="rId2"/>
          <a:stretch>
            <a:fillRect/>
          </a:stretch>
        </p:blipFill>
        <p:spPr>
          <a:xfrm>
            <a:off x="1429333" y="1427281"/>
            <a:ext cx="9333333" cy="4476190"/>
          </a:xfrm>
          <a:prstGeom prst="rect">
            <a:avLst/>
          </a:prstGeom>
        </p:spPr>
      </p:pic>
      <p:sp>
        <p:nvSpPr>
          <p:cNvPr id="7" name="Rectangle 6">
            <a:extLst>
              <a:ext uri="{FF2B5EF4-FFF2-40B4-BE49-F238E27FC236}">
                <a16:creationId xmlns:a16="http://schemas.microsoft.com/office/drawing/2014/main" id="{44D53621-782C-481D-AB62-024EBF9DCC13}"/>
              </a:ext>
            </a:extLst>
          </p:cNvPr>
          <p:cNvSpPr/>
          <p:nvPr/>
        </p:nvSpPr>
        <p:spPr>
          <a:xfrm>
            <a:off x="3529506" y="3772129"/>
            <a:ext cx="1173123" cy="7003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tangle 7">
            <a:extLst>
              <a:ext uri="{FF2B5EF4-FFF2-40B4-BE49-F238E27FC236}">
                <a16:creationId xmlns:a16="http://schemas.microsoft.com/office/drawing/2014/main" id="{AE33587E-24D7-4C1B-A9E8-0E30B54EBE80}"/>
              </a:ext>
            </a:extLst>
          </p:cNvPr>
          <p:cNvSpPr/>
          <p:nvPr/>
        </p:nvSpPr>
        <p:spPr>
          <a:xfrm>
            <a:off x="5025515" y="4415941"/>
            <a:ext cx="1173123" cy="7003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TextBox 8">
            <a:extLst>
              <a:ext uri="{FF2B5EF4-FFF2-40B4-BE49-F238E27FC236}">
                <a16:creationId xmlns:a16="http://schemas.microsoft.com/office/drawing/2014/main" id="{EA26AF0A-084E-4E0E-AE71-60C021DEF8EA}"/>
              </a:ext>
            </a:extLst>
          </p:cNvPr>
          <p:cNvSpPr txBox="1"/>
          <p:nvPr/>
        </p:nvSpPr>
        <p:spPr>
          <a:xfrm>
            <a:off x="2730760" y="519420"/>
            <a:ext cx="5243803" cy="369332"/>
          </a:xfrm>
          <a:prstGeom prst="rect">
            <a:avLst/>
          </a:prstGeom>
          <a:noFill/>
        </p:spPr>
        <p:txBody>
          <a:bodyPr wrap="square" rtlCol="0">
            <a:spAutoFit/>
          </a:bodyPr>
          <a:lstStyle/>
          <a:p>
            <a:r>
              <a:rPr lang="nl-NL" dirty="0"/>
              <a:t>“op het ontvangen van een stream events”</a:t>
            </a:r>
          </a:p>
        </p:txBody>
      </p:sp>
      <p:sp>
        <p:nvSpPr>
          <p:cNvPr id="10" name="TextBox 9">
            <a:extLst>
              <a:ext uri="{FF2B5EF4-FFF2-40B4-BE49-F238E27FC236}">
                <a16:creationId xmlns:a16="http://schemas.microsoft.com/office/drawing/2014/main" id="{BA1AB598-C12D-46CD-B43A-53668930B2EE}"/>
              </a:ext>
            </a:extLst>
          </p:cNvPr>
          <p:cNvSpPr txBox="1"/>
          <p:nvPr/>
        </p:nvSpPr>
        <p:spPr>
          <a:xfrm>
            <a:off x="6985519" y="519826"/>
            <a:ext cx="5156718" cy="523220"/>
          </a:xfrm>
          <a:prstGeom prst="rect">
            <a:avLst/>
          </a:prstGeom>
          <a:noFill/>
        </p:spPr>
        <p:txBody>
          <a:bodyPr wrap="square" rtlCol="0">
            <a:spAutoFit/>
          </a:bodyPr>
          <a:lstStyle/>
          <a:p>
            <a:r>
              <a:rPr lang="nl-NL" sz="1400" dirty="0"/>
              <a:t>≠ periodiek ontvangen of ophalen van een bestand met events</a:t>
            </a:r>
          </a:p>
          <a:p>
            <a:r>
              <a:rPr lang="nl-NL" sz="1400" dirty="0"/>
              <a:t>≠ doen van een http-query voor opvragen van een resource ‘events’</a:t>
            </a:r>
          </a:p>
        </p:txBody>
      </p:sp>
    </p:spTree>
    <p:extLst>
      <p:ext uri="{BB962C8B-B14F-4D97-AF65-F5344CB8AC3E}">
        <p14:creationId xmlns:p14="http://schemas.microsoft.com/office/powerpoint/2010/main" val="100353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A4F2EFB-5AB2-47E2-9822-85AF6D12BB91}"/>
              </a:ext>
            </a:extLst>
          </p:cNvPr>
          <p:cNvSpPr/>
          <p:nvPr/>
        </p:nvSpPr>
        <p:spPr>
          <a:xfrm>
            <a:off x="7332299" y="3158915"/>
            <a:ext cx="2170917" cy="1171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Organisatie 2</a:t>
            </a:r>
          </a:p>
        </p:txBody>
      </p:sp>
      <p:sp>
        <p:nvSpPr>
          <p:cNvPr id="16" name="Rectangle 15">
            <a:extLst>
              <a:ext uri="{FF2B5EF4-FFF2-40B4-BE49-F238E27FC236}">
                <a16:creationId xmlns:a16="http://schemas.microsoft.com/office/drawing/2014/main" id="{F12C80F9-A833-4658-BC03-4AAC9697FF97}"/>
              </a:ext>
            </a:extLst>
          </p:cNvPr>
          <p:cNvSpPr/>
          <p:nvPr/>
        </p:nvSpPr>
        <p:spPr>
          <a:xfrm>
            <a:off x="2178694" y="2713150"/>
            <a:ext cx="5013649" cy="1781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Organisatie 1</a:t>
            </a:r>
          </a:p>
        </p:txBody>
      </p:sp>
      <p:sp>
        <p:nvSpPr>
          <p:cNvPr id="19" name="Rectangle 18">
            <a:extLst>
              <a:ext uri="{FF2B5EF4-FFF2-40B4-BE49-F238E27FC236}">
                <a16:creationId xmlns:a16="http://schemas.microsoft.com/office/drawing/2014/main" id="{C16F873C-A3A8-438B-8E6E-4D234051E062}"/>
              </a:ext>
            </a:extLst>
          </p:cNvPr>
          <p:cNvSpPr/>
          <p:nvPr/>
        </p:nvSpPr>
        <p:spPr>
          <a:xfrm>
            <a:off x="2318663" y="3158915"/>
            <a:ext cx="2170917" cy="1171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Organisatie 1</a:t>
            </a:r>
          </a:p>
        </p:txBody>
      </p:sp>
      <p:sp>
        <p:nvSpPr>
          <p:cNvPr id="18" name="Rectangle 17">
            <a:extLst>
              <a:ext uri="{FF2B5EF4-FFF2-40B4-BE49-F238E27FC236}">
                <a16:creationId xmlns:a16="http://schemas.microsoft.com/office/drawing/2014/main" id="{0103CFCA-8215-4B6D-935D-3F27A159926C}"/>
              </a:ext>
            </a:extLst>
          </p:cNvPr>
          <p:cNvSpPr/>
          <p:nvPr/>
        </p:nvSpPr>
        <p:spPr>
          <a:xfrm>
            <a:off x="4820818" y="3158915"/>
            <a:ext cx="2170917" cy="1171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Organisatie 3</a:t>
            </a:r>
          </a:p>
        </p:txBody>
      </p:sp>
      <p:sp>
        <p:nvSpPr>
          <p:cNvPr id="4" name="Title 3">
            <a:extLst>
              <a:ext uri="{FF2B5EF4-FFF2-40B4-BE49-F238E27FC236}">
                <a16:creationId xmlns:a16="http://schemas.microsoft.com/office/drawing/2014/main" id="{E7000FC5-FE46-41B1-9832-7B85D3CFB39B}"/>
              </a:ext>
            </a:extLst>
          </p:cNvPr>
          <p:cNvSpPr>
            <a:spLocks noGrp="1"/>
          </p:cNvSpPr>
          <p:nvPr>
            <p:ph type="title"/>
          </p:nvPr>
        </p:nvSpPr>
        <p:spPr/>
        <p:txBody>
          <a:bodyPr/>
          <a:lstStyle/>
          <a:p>
            <a:r>
              <a:rPr lang="nl-NL" dirty="0"/>
              <a:t>Rollen en taakverdeling</a:t>
            </a:r>
          </a:p>
        </p:txBody>
      </p:sp>
      <p:sp>
        <p:nvSpPr>
          <p:cNvPr id="5" name="TextBox 4">
            <a:extLst>
              <a:ext uri="{FF2B5EF4-FFF2-40B4-BE49-F238E27FC236}">
                <a16:creationId xmlns:a16="http://schemas.microsoft.com/office/drawing/2014/main" id="{E3A3EDD4-4812-4C83-84C8-3D36C0D763FD}"/>
              </a:ext>
            </a:extLst>
          </p:cNvPr>
          <p:cNvSpPr txBox="1"/>
          <p:nvPr/>
        </p:nvSpPr>
        <p:spPr>
          <a:xfrm>
            <a:off x="2458619" y="3598986"/>
            <a:ext cx="189100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nl-NL" dirty="0"/>
              <a:t>Producer		</a:t>
            </a:r>
          </a:p>
        </p:txBody>
      </p:sp>
      <p:sp>
        <p:nvSpPr>
          <p:cNvPr id="7" name="TextBox 6">
            <a:extLst>
              <a:ext uri="{FF2B5EF4-FFF2-40B4-BE49-F238E27FC236}">
                <a16:creationId xmlns:a16="http://schemas.microsoft.com/office/drawing/2014/main" id="{7E17D3A3-5B51-45A7-AADC-C9E57A85DED7}"/>
              </a:ext>
            </a:extLst>
          </p:cNvPr>
          <p:cNvSpPr txBox="1"/>
          <p:nvPr/>
        </p:nvSpPr>
        <p:spPr>
          <a:xfrm>
            <a:off x="7472255" y="3598986"/>
            <a:ext cx="189100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nl-NL" dirty="0"/>
              <a:t>Consumer	</a:t>
            </a:r>
          </a:p>
        </p:txBody>
      </p:sp>
      <p:sp>
        <p:nvSpPr>
          <p:cNvPr id="9" name="TextBox 8">
            <a:extLst>
              <a:ext uri="{FF2B5EF4-FFF2-40B4-BE49-F238E27FC236}">
                <a16:creationId xmlns:a16="http://schemas.microsoft.com/office/drawing/2014/main" id="{A98DB9DC-2CA3-4FEA-A325-87E1CB5EF21D}"/>
              </a:ext>
            </a:extLst>
          </p:cNvPr>
          <p:cNvSpPr txBox="1"/>
          <p:nvPr/>
        </p:nvSpPr>
        <p:spPr>
          <a:xfrm>
            <a:off x="4960774" y="3598986"/>
            <a:ext cx="189100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nl-NL" dirty="0"/>
              <a:t>Subscription manager</a:t>
            </a:r>
          </a:p>
        </p:txBody>
      </p:sp>
      <p:grpSp>
        <p:nvGrpSpPr>
          <p:cNvPr id="10" name="Group 9">
            <a:extLst>
              <a:ext uri="{FF2B5EF4-FFF2-40B4-BE49-F238E27FC236}">
                <a16:creationId xmlns:a16="http://schemas.microsoft.com/office/drawing/2014/main" id="{C4981307-8A77-4DA8-B7B9-1AFF1AF400C0}"/>
              </a:ext>
            </a:extLst>
          </p:cNvPr>
          <p:cNvGrpSpPr/>
          <p:nvPr/>
        </p:nvGrpSpPr>
        <p:grpSpPr>
          <a:xfrm>
            <a:off x="3299147" y="1463202"/>
            <a:ext cx="5214257" cy="2135784"/>
            <a:chOff x="3241618" y="1147516"/>
            <a:chExt cx="5214257" cy="2135784"/>
          </a:xfrm>
        </p:grpSpPr>
        <p:sp>
          <p:nvSpPr>
            <p:cNvPr id="15" name="TextBox 14">
              <a:extLst>
                <a:ext uri="{FF2B5EF4-FFF2-40B4-BE49-F238E27FC236}">
                  <a16:creationId xmlns:a16="http://schemas.microsoft.com/office/drawing/2014/main" id="{C2FCF98C-0F35-47C4-8FBA-322F374EBBC3}"/>
                </a:ext>
              </a:extLst>
            </p:cNvPr>
            <p:cNvSpPr txBox="1"/>
            <p:nvPr/>
          </p:nvSpPr>
          <p:spPr>
            <a:xfrm>
              <a:off x="3241618" y="1147516"/>
              <a:ext cx="5214257" cy="923330"/>
            </a:xfrm>
            <a:prstGeom prst="rect">
              <a:avLst/>
            </a:prstGeom>
            <a:noFill/>
            <a:ln>
              <a:solidFill>
                <a:schemeClr val="tx1"/>
              </a:solidFill>
            </a:ln>
          </p:spPr>
          <p:txBody>
            <a:bodyPr wrap="square">
              <a:spAutoFit/>
            </a:bodyPr>
            <a:lstStyle/>
            <a:p>
              <a:pPr marL="0" indent="0">
                <a:buNone/>
              </a:pPr>
              <a:r>
                <a:rPr lang="en-US" dirty="0"/>
                <a:t>The software entity handling these subscriptions and responsible for distributing events is abstractly referred to as a "</a:t>
              </a:r>
              <a:r>
                <a:rPr lang="en-US" i="1" dirty="0"/>
                <a:t>subscription manager</a:t>
              </a:r>
              <a:r>
                <a:rPr lang="en-US" dirty="0">
                  <a:ln>
                    <a:solidFill>
                      <a:schemeClr val="tx1"/>
                    </a:solidFill>
                  </a:ln>
                </a:rPr>
                <a:t>“</a:t>
              </a:r>
            </a:p>
          </p:txBody>
        </p:sp>
        <p:cxnSp>
          <p:nvCxnSpPr>
            <p:cNvPr id="8" name="Straight Arrow Connector 7">
              <a:extLst>
                <a:ext uri="{FF2B5EF4-FFF2-40B4-BE49-F238E27FC236}">
                  <a16:creationId xmlns:a16="http://schemas.microsoft.com/office/drawing/2014/main" id="{908156CD-59CF-450B-B855-04AD6226713D}"/>
                </a:ext>
              </a:extLst>
            </p:cNvPr>
            <p:cNvCxnSpPr>
              <a:cxnSpLocks/>
              <a:stCxn id="15" idx="2"/>
              <a:endCxn id="9" idx="0"/>
            </p:cNvCxnSpPr>
            <p:nvPr/>
          </p:nvCxnSpPr>
          <p:spPr>
            <a:xfrm>
              <a:off x="5848747" y="2070846"/>
              <a:ext cx="0" cy="12124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FDA206F6-EEDF-443B-A9CD-A159DECFA464}"/>
              </a:ext>
            </a:extLst>
          </p:cNvPr>
          <p:cNvGrpSpPr/>
          <p:nvPr/>
        </p:nvGrpSpPr>
        <p:grpSpPr>
          <a:xfrm>
            <a:off x="2858275" y="4330456"/>
            <a:ext cx="6096000" cy="1932629"/>
            <a:chOff x="2858276" y="4224581"/>
            <a:chExt cx="6096000" cy="2002527"/>
          </a:xfrm>
        </p:grpSpPr>
        <p:sp>
          <p:nvSpPr>
            <p:cNvPr id="14" name="TextBox 13">
              <a:extLst>
                <a:ext uri="{FF2B5EF4-FFF2-40B4-BE49-F238E27FC236}">
                  <a16:creationId xmlns:a16="http://schemas.microsoft.com/office/drawing/2014/main" id="{F953D18B-A848-4F74-8ED8-A3A006B2F369}"/>
                </a:ext>
              </a:extLst>
            </p:cNvPr>
            <p:cNvSpPr txBox="1"/>
            <p:nvPr/>
          </p:nvSpPr>
          <p:spPr>
            <a:xfrm>
              <a:off x="2858276" y="4749780"/>
              <a:ext cx="6096000" cy="1477328"/>
            </a:xfrm>
            <a:prstGeom prst="rect">
              <a:avLst/>
            </a:prstGeom>
            <a:noFill/>
            <a:ln>
              <a:solidFill>
                <a:schemeClr val="tx1"/>
              </a:solidFill>
            </a:ln>
          </p:spPr>
          <p:txBody>
            <a:bodyPr wrap="square">
              <a:spAutoFit/>
            </a:bodyPr>
            <a:lstStyle/>
            <a:p>
              <a:r>
                <a:rPr lang="en-US" dirty="0"/>
                <a:t>An "intermediary" (also referred to as middleware) receives an event for the purpose of forwarding it to the next receiver, which might be another intermediary or a consumer. A typical task for an intermediary is to route the event to receivers based on the information in the event context.</a:t>
              </a:r>
              <a:endParaRPr lang="nl-NL" dirty="0"/>
            </a:p>
          </p:txBody>
        </p:sp>
        <p:cxnSp>
          <p:nvCxnSpPr>
            <p:cNvPr id="17" name="Straight Arrow Connector 16">
              <a:extLst>
                <a:ext uri="{FF2B5EF4-FFF2-40B4-BE49-F238E27FC236}">
                  <a16:creationId xmlns:a16="http://schemas.microsoft.com/office/drawing/2014/main" id="{76CFB9CE-614E-4680-B9C3-6FC5D53F3311}"/>
                </a:ext>
              </a:extLst>
            </p:cNvPr>
            <p:cNvCxnSpPr>
              <a:cxnSpLocks/>
              <a:stCxn id="14" idx="0"/>
            </p:cNvCxnSpPr>
            <p:nvPr/>
          </p:nvCxnSpPr>
          <p:spPr>
            <a:xfrm flipV="1">
              <a:off x="5906276" y="4224581"/>
              <a:ext cx="0" cy="5251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44791569-5281-4B2D-8692-A1632249E42F}"/>
              </a:ext>
            </a:extLst>
          </p:cNvPr>
          <p:cNvGrpSpPr/>
          <p:nvPr/>
        </p:nvGrpSpPr>
        <p:grpSpPr>
          <a:xfrm>
            <a:off x="3391676" y="1775927"/>
            <a:ext cx="4906348" cy="295470"/>
            <a:chOff x="3391676" y="1775927"/>
            <a:chExt cx="4906348" cy="295470"/>
          </a:xfrm>
        </p:grpSpPr>
        <p:cxnSp>
          <p:nvCxnSpPr>
            <p:cNvPr id="24" name="Straight Connector 23">
              <a:extLst>
                <a:ext uri="{FF2B5EF4-FFF2-40B4-BE49-F238E27FC236}">
                  <a16:creationId xmlns:a16="http://schemas.microsoft.com/office/drawing/2014/main" id="{8BFA78E5-E77F-40D5-A2D7-792B23102327}"/>
                </a:ext>
              </a:extLst>
            </p:cNvPr>
            <p:cNvCxnSpPr>
              <a:cxnSpLocks/>
            </p:cNvCxnSpPr>
            <p:nvPr/>
          </p:nvCxnSpPr>
          <p:spPr>
            <a:xfrm>
              <a:off x="5254688" y="1775927"/>
              <a:ext cx="3043336"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EC28761A-38E2-4C29-907D-3C6F36FA68C1}"/>
                </a:ext>
              </a:extLst>
            </p:cNvPr>
            <p:cNvCxnSpPr>
              <a:cxnSpLocks/>
            </p:cNvCxnSpPr>
            <p:nvPr/>
          </p:nvCxnSpPr>
          <p:spPr>
            <a:xfrm>
              <a:off x="3391676" y="2071397"/>
              <a:ext cx="3152193" cy="0"/>
            </a:xfrm>
            <a:prstGeom prst="line">
              <a:avLst/>
            </a:prstGeom>
            <a:ln w="28575"/>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235438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28"/>
                                        </p:tgtEl>
                                      </p:cBhvr>
                                    </p:animEffect>
                                    <p:set>
                                      <p:cBhvr>
                                        <p:cTn id="11" dur="1" fill="hold">
                                          <p:stCondLst>
                                            <p:cond delay="499"/>
                                          </p:stCondLst>
                                        </p:cTn>
                                        <p:tgtEl>
                                          <p:spTgt spid="28"/>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10"/>
                                        </p:tgtEl>
                                      </p:cBhvr>
                                    </p:animEffect>
                                    <p:set>
                                      <p:cBhvr>
                                        <p:cTn id="14" dur="1" fill="hold">
                                          <p:stCondLst>
                                            <p:cond delay="499"/>
                                          </p:stCondLst>
                                        </p:cTn>
                                        <p:tgtEl>
                                          <p:spTgt spid="10"/>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21"/>
                                        </p:tgtEl>
                                      </p:cBhvr>
                                    </p:animEffect>
                                    <p:set>
                                      <p:cBhvr>
                                        <p:cTn id="36"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6" grpId="1" animBg="1"/>
      <p:bldP spid="19" grpId="0" animBg="1"/>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A4F2EFB-5AB2-47E2-9822-85AF6D12BB91}"/>
              </a:ext>
            </a:extLst>
          </p:cNvPr>
          <p:cNvSpPr/>
          <p:nvPr/>
        </p:nvSpPr>
        <p:spPr>
          <a:xfrm>
            <a:off x="7935677" y="3158915"/>
            <a:ext cx="2170917" cy="1171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Organisatie 2</a:t>
            </a:r>
          </a:p>
        </p:txBody>
      </p:sp>
      <p:sp>
        <p:nvSpPr>
          <p:cNvPr id="19" name="Rectangle 18">
            <a:extLst>
              <a:ext uri="{FF2B5EF4-FFF2-40B4-BE49-F238E27FC236}">
                <a16:creationId xmlns:a16="http://schemas.microsoft.com/office/drawing/2014/main" id="{C16F873C-A3A8-438B-8E6E-4D234051E062}"/>
              </a:ext>
            </a:extLst>
          </p:cNvPr>
          <p:cNvSpPr/>
          <p:nvPr/>
        </p:nvSpPr>
        <p:spPr>
          <a:xfrm>
            <a:off x="939281" y="3158915"/>
            <a:ext cx="4153678" cy="1171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Organisatie 1</a:t>
            </a:r>
          </a:p>
        </p:txBody>
      </p:sp>
      <p:sp>
        <p:nvSpPr>
          <p:cNvPr id="18" name="Rectangle 17">
            <a:extLst>
              <a:ext uri="{FF2B5EF4-FFF2-40B4-BE49-F238E27FC236}">
                <a16:creationId xmlns:a16="http://schemas.microsoft.com/office/drawing/2014/main" id="{0103CFCA-8215-4B6D-935D-3F27A159926C}"/>
              </a:ext>
            </a:extLst>
          </p:cNvPr>
          <p:cNvSpPr/>
          <p:nvPr/>
        </p:nvSpPr>
        <p:spPr>
          <a:xfrm>
            <a:off x="5424196" y="3158915"/>
            <a:ext cx="2170917" cy="1171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Organisatie 3</a:t>
            </a:r>
          </a:p>
        </p:txBody>
      </p:sp>
      <p:sp>
        <p:nvSpPr>
          <p:cNvPr id="4" name="Title 3">
            <a:extLst>
              <a:ext uri="{FF2B5EF4-FFF2-40B4-BE49-F238E27FC236}">
                <a16:creationId xmlns:a16="http://schemas.microsoft.com/office/drawing/2014/main" id="{E7000FC5-FE46-41B1-9832-7B85D3CFB39B}"/>
              </a:ext>
            </a:extLst>
          </p:cNvPr>
          <p:cNvSpPr>
            <a:spLocks noGrp="1"/>
          </p:cNvSpPr>
          <p:nvPr>
            <p:ph type="title"/>
          </p:nvPr>
        </p:nvSpPr>
        <p:spPr/>
        <p:txBody>
          <a:bodyPr/>
          <a:lstStyle/>
          <a:p>
            <a:r>
              <a:rPr lang="nl-NL" dirty="0"/>
              <a:t>Rollen en taakverdeling (bij complex notificeren)</a:t>
            </a:r>
          </a:p>
        </p:txBody>
      </p:sp>
      <p:sp>
        <p:nvSpPr>
          <p:cNvPr id="5" name="TextBox 4">
            <a:extLst>
              <a:ext uri="{FF2B5EF4-FFF2-40B4-BE49-F238E27FC236}">
                <a16:creationId xmlns:a16="http://schemas.microsoft.com/office/drawing/2014/main" id="{E3A3EDD4-4812-4C83-84C8-3D36C0D763FD}"/>
              </a:ext>
            </a:extLst>
          </p:cNvPr>
          <p:cNvSpPr txBox="1"/>
          <p:nvPr/>
        </p:nvSpPr>
        <p:spPr>
          <a:xfrm>
            <a:off x="1046585" y="3598986"/>
            <a:ext cx="189100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nl-NL" dirty="0"/>
              <a:t>Producer		</a:t>
            </a:r>
          </a:p>
        </p:txBody>
      </p:sp>
      <p:sp>
        <p:nvSpPr>
          <p:cNvPr id="7" name="TextBox 6">
            <a:extLst>
              <a:ext uri="{FF2B5EF4-FFF2-40B4-BE49-F238E27FC236}">
                <a16:creationId xmlns:a16="http://schemas.microsoft.com/office/drawing/2014/main" id="{7E17D3A3-5B51-45A7-AADC-C9E57A85DED7}"/>
              </a:ext>
            </a:extLst>
          </p:cNvPr>
          <p:cNvSpPr txBox="1"/>
          <p:nvPr/>
        </p:nvSpPr>
        <p:spPr>
          <a:xfrm>
            <a:off x="8075633" y="3598986"/>
            <a:ext cx="189100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nl-NL" dirty="0"/>
              <a:t>Consumer	</a:t>
            </a:r>
          </a:p>
        </p:txBody>
      </p:sp>
      <p:sp>
        <p:nvSpPr>
          <p:cNvPr id="9" name="TextBox 8">
            <a:extLst>
              <a:ext uri="{FF2B5EF4-FFF2-40B4-BE49-F238E27FC236}">
                <a16:creationId xmlns:a16="http://schemas.microsoft.com/office/drawing/2014/main" id="{A98DB9DC-2CA3-4FEA-A325-87E1CB5EF21D}"/>
              </a:ext>
            </a:extLst>
          </p:cNvPr>
          <p:cNvSpPr txBox="1"/>
          <p:nvPr/>
        </p:nvSpPr>
        <p:spPr>
          <a:xfrm>
            <a:off x="5564152" y="3598986"/>
            <a:ext cx="189100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nl-NL" dirty="0"/>
              <a:t>Subscription manager</a:t>
            </a:r>
          </a:p>
        </p:txBody>
      </p:sp>
      <p:sp>
        <p:nvSpPr>
          <p:cNvPr id="20" name="TextBox 19">
            <a:extLst>
              <a:ext uri="{FF2B5EF4-FFF2-40B4-BE49-F238E27FC236}">
                <a16:creationId xmlns:a16="http://schemas.microsoft.com/office/drawing/2014/main" id="{62180D41-CB59-4DB4-92B8-B7596E6E939E}"/>
              </a:ext>
            </a:extLst>
          </p:cNvPr>
          <p:cNvSpPr txBox="1"/>
          <p:nvPr/>
        </p:nvSpPr>
        <p:spPr>
          <a:xfrm>
            <a:off x="3060441" y="3598986"/>
            <a:ext cx="189100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nl-NL" dirty="0"/>
              <a:t>Subscription manager</a:t>
            </a:r>
          </a:p>
        </p:txBody>
      </p:sp>
      <p:sp>
        <p:nvSpPr>
          <p:cNvPr id="3" name="Rectangle 2">
            <a:extLst>
              <a:ext uri="{FF2B5EF4-FFF2-40B4-BE49-F238E27FC236}">
                <a16:creationId xmlns:a16="http://schemas.microsoft.com/office/drawing/2014/main" id="{3405795A-6FB8-489E-9AFE-D4AD87782377}"/>
              </a:ext>
            </a:extLst>
          </p:cNvPr>
          <p:cNvSpPr/>
          <p:nvPr/>
        </p:nvSpPr>
        <p:spPr>
          <a:xfrm rot="775982">
            <a:off x="3979753" y="2835346"/>
            <a:ext cx="901960" cy="348342"/>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RVIG</a:t>
            </a:r>
          </a:p>
        </p:txBody>
      </p:sp>
      <p:sp>
        <p:nvSpPr>
          <p:cNvPr id="23" name="Rectangle 22">
            <a:extLst>
              <a:ext uri="{FF2B5EF4-FFF2-40B4-BE49-F238E27FC236}">
                <a16:creationId xmlns:a16="http://schemas.microsoft.com/office/drawing/2014/main" id="{305F00C4-E309-4501-855C-95DA1C8750CB}"/>
              </a:ext>
            </a:extLst>
          </p:cNvPr>
          <p:cNvSpPr/>
          <p:nvPr/>
        </p:nvSpPr>
        <p:spPr>
          <a:xfrm rot="775982">
            <a:off x="6463903" y="2814155"/>
            <a:ext cx="901960" cy="348342"/>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Logius</a:t>
            </a:r>
          </a:p>
        </p:txBody>
      </p:sp>
      <p:sp>
        <p:nvSpPr>
          <p:cNvPr id="25" name="Rectangle 24">
            <a:extLst>
              <a:ext uri="{FF2B5EF4-FFF2-40B4-BE49-F238E27FC236}">
                <a16:creationId xmlns:a16="http://schemas.microsoft.com/office/drawing/2014/main" id="{B576F7DB-2466-4712-9ABA-AC4FC0ABF840}"/>
              </a:ext>
            </a:extLst>
          </p:cNvPr>
          <p:cNvSpPr/>
          <p:nvPr/>
        </p:nvSpPr>
        <p:spPr>
          <a:xfrm rot="775982">
            <a:off x="8948054" y="2814155"/>
            <a:ext cx="901960" cy="348342"/>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gemeente</a:t>
            </a:r>
          </a:p>
        </p:txBody>
      </p:sp>
      <p:grpSp>
        <p:nvGrpSpPr>
          <p:cNvPr id="6" name="Group 5">
            <a:extLst>
              <a:ext uri="{FF2B5EF4-FFF2-40B4-BE49-F238E27FC236}">
                <a16:creationId xmlns:a16="http://schemas.microsoft.com/office/drawing/2014/main" id="{2461E9FE-E00B-4911-8766-67C12AD845C0}"/>
              </a:ext>
            </a:extLst>
          </p:cNvPr>
          <p:cNvGrpSpPr/>
          <p:nvPr/>
        </p:nvGrpSpPr>
        <p:grpSpPr>
          <a:xfrm>
            <a:off x="939281" y="4745753"/>
            <a:ext cx="9167313" cy="1516301"/>
            <a:chOff x="939281" y="4745753"/>
            <a:chExt cx="9167313" cy="1516301"/>
          </a:xfrm>
        </p:grpSpPr>
        <p:sp>
          <p:nvSpPr>
            <p:cNvPr id="35" name="Rectangle 34">
              <a:extLst>
                <a:ext uri="{FF2B5EF4-FFF2-40B4-BE49-F238E27FC236}">
                  <a16:creationId xmlns:a16="http://schemas.microsoft.com/office/drawing/2014/main" id="{B5A2F1D1-49C5-453A-BB89-FCEF4FD7C4E2}"/>
                </a:ext>
              </a:extLst>
            </p:cNvPr>
            <p:cNvSpPr/>
            <p:nvPr/>
          </p:nvSpPr>
          <p:spPr>
            <a:xfrm>
              <a:off x="7935677" y="5090513"/>
              <a:ext cx="2170917" cy="117154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Organisatie 2</a:t>
              </a:r>
            </a:p>
          </p:txBody>
        </p:sp>
        <p:sp>
          <p:nvSpPr>
            <p:cNvPr id="36" name="Rectangle 35">
              <a:extLst>
                <a:ext uri="{FF2B5EF4-FFF2-40B4-BE49-F238E27FC236}">
                  <a16:creationId xmlns:a16="http://schemas.microsoft.com/office/drawing/2014/main" id="{4A6D3007-B2A8-4287-BD1F-F709673FC123}"/>
                </a:ext>
              </a:extLst>
            </p:cNvPr>
            <p:cNvSpPr/>
            <p:nvPr/>
          </p:nvSpPr>
          <p:spPr>
            <a:xfrm>
              <a:off x="939281" y="5090513"/>
              <a:ext cx="4153678" cy="117154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Organisatie 1</a:t>
              </a:r>
            </a:p>
          </p:txBody>
        </p:sp>
        <p:sp>
          <p:nvSpPr>
            <p:cNvPr id="37" name="Rectangle 36">
              <a:extLst>
                <a:ext uri="{FF2B5EF4-FFF2-40B4-BE49-F238E27FC236}">
                  <a16:creationId xmlns:a16="http://schemas.microsoft.com/office/drawing/2014/main" id="{52D5C8E3-9656-428E-82A6-E79C495410ED}"/>
                </a:ext>
              </a:extLst>
            </p:cNvPr>
            <p:cNvSpPr/>
            <p:nvPr/>
          </p:nvSpPr>
          <p:spPr>
            <a:xfrm>
              <a:off x="5424196" y="5090513"/>
              <a:ext cx="2170917" cy="117154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Organisatie 3</a:t>
              </a:r>
            </a:p>
          </p:txBody>
        </p:sp>
        <p:sp>
          <p:nvSpPr>
            <p:cNvPr id="38" name="TextBox 37">
              <a:extLst>
                <a:ext uri="{FF2B5EF4-FFF2-40B4-BE49-F238E27FC236}">
                  <a16:creationId xmlns:a16="http://schemas.microsoft.com/office/drawing/2014/main" id="{1B7CE150-EF9C-4A7A-AE66-33F0DA07377F}"/>
                </a:ext>
              </a:extLst>
            </p:cNvPr>
            <p:cNvSpPr txBox="1"/>
            <p:nvPr/>
          </p:nvSpPr>
          <p:spPr>
            <a:xfrm>
              <a:off x="1046585" y="5530584"/>
              <a:ext cx="189100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nl-NL" dirty="0"/>
                <a:t>Producer		</a:t>
              </a:r>
            </a:p>
          </p:txBody>
        </p:sp>
        <p:sp>
          <p:nvSpPr>
            <p:cNvPr id="39" name="TextBox 38">
              <a:extLst>
                <a:ext uri="{FF2B5EF4-FFF2-40B4-BE49-F238E27FC236}">
                  <a16:creationId xmlns:a16="http://schemas.microsoft.com/office/drawing/2014/main" id="{FA162A26-56B5-4B58-8443-9FA2A51DF5CD}"/>
                </a:ext>
              </a:extLst>
            </p:cNvPr>
            <p:cNvSpPr txBox="1"/>
            <p:nvPr/>
          </p:nvSpPr>
          <p:spPr>
            <a:xfrm>
              <a:off x="8075633" y="5530584"/>
              <a:ext cx="189100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nl-NL" dirty="0"/>
                <a:t>Consumer	</a:t>
              </a:r>
            </a:p>
          </p:txBody>
        </p:sp>
        <p:sp>
          <p:nvSpPr>
            <p:cNvPr id="40" name="TextBox 39">
              <a:extLst>
                <a:ext uri="{FF2B5EF4-FFF2-40B4-BE49-F238E27FC236}">
                  <a16:creationId xmlns:a16="http://schemas.microsoft.com/office/drawing/2014/main" id="{C258BE5E-A5D7-4442-B7E7-50DEBB7813CA}"/>
                </a:ext>
              </a:extLst>
            </p:cNvPr>
            <p:cNvSpPr txBox="1"/>
            <p:nvPr/>
          </p:nvSpPr>
          <p:spPr>
            <a:xfrm>
              <a:off x="5564152" y="5530584"/>
              <a:ext cx="189100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nl-NL" dirty="0"/>
                <a:t>Subscription manager</a:t>
              </a:r>
            </a:p>
          </p:txBody>
        </p:sp>
        <p:sp>
          <p:nvSpPr>
            <p:cNvPr id="41" name="TextBox 40">
              <a:extLst>
                <a:ext uri="{FF2B5EF4-FFF2-40B4-BE49-F238E27FC236}">
                  <a16:creationId xmlns:a16="http://schemas.microsoft.com/office/drawing/2014/main" id="{E5599006-F9BF-44B6-A3CA-478B63F2F997}"/>
                </a:ext>
              </a:extLst>
            </p:cNvPr>
            <p:cNvSpPr txBox="1"/>
            <p:nvPr/>
          </p:nvSpPr>
          <p:spPr>
            <a:xfrm>
              <a:off x="3060441" y="5530584"/>
              <a:ext cx="189100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nl-NL" dirty="0"/>
                <a:t>Subscription manager</a:t>
              </a:r>
            </a:p>
          </p:txBody>
        </p:sp>
        <p:sp>
          <p:nvSpPr>
            <p:cNvPr id="42" name="Rectangle 41">
              <a:extLst>
                <a:ext uri="{FF2B5EF4-FFF2-40B4-BE49-F238E27FC236}">
                  <a16:creationId xmlns:a16="http://schemas.microsoft.com/office/drawing/2014/main" id="{01B3061B-A8F9-40BB-BC16-E60D92D096C8}"/>
                </a:ext>
              </a:extLst>
            </p:cNvPr>
            <p:cNvSpPr/>
            <p:nvPr/>
          </p:nvSpPr>
          <p:spPr>
            <a:xfrm rot="775982">
              <a:off x="3979753" y="4766944"/>
              <a:ext cx="901960" cy="348342"/>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nl-NL" sz="1400" dirty="0"/>
                <a:t>IOT sensoren</a:t>
              </a:r>
            </a:p>
          </p:txBody>
        </p:sp>
        <p:sp>
          <p:nvSpPr>
            <p:cNvPr id="43" name="Rectangle 42">
              <a:extLst>
                <a:ext uri="{FF2B5EF4-FFF2-40B4-BE49-F238E27FC236}">
                  <a16:creationId xmlns:a16="http://schemas.microsoft.com/office/drawing/2014/main" id="{28D756E7-5B86-4536-A8C6-26121ABB7958}"/>
                </a:ext>
              </a:extLst>
            </p:cNvPr>
            <p:cNvSpPr/>
            <p:nvPr/>
          </p:nvSpPr>
          <p:spPr>
            <a:xfrm rot="775982">
              <a:off x="6463903" y="4745753"/>
              <a:ext cx="901960" cy="348342"/>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Microsoft</a:t>
              </a:r>
            </a:p>
          </p:txBody>
        </p:sp>
        <p:sp>
          <p:nvSpPr>
            <p:cNvPr id="44" name="Rectangle 43">
              <a:extLst>
                <a:ext uri="{FF2B5EF4-FFF2-40B4-BE49-F238E27FC236}">
                  <a16:creationId xmlns:a16="http://schemas.microsoft.com/office/drawing/2014/main" id="{2EC940CC-D9AF-4077-89E5-CF93D696899C}"/>
                </a:ext>
              </a:extLst>
            </p:cNvPr>
            <p:cNvSpPr/>
            <p:nvPr/>
          </p:nvSpPr>
          <p:spPr>
            <a:xfrm rot="775982">
              <a:off x="8948054" y="4745753"/>
              <a:ext cx="901960" cy="348342"/>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gemeente</a:t>
              </a:r>
            </a:p>
          </p:txBody>
        </p:sp>
      </p:grpSp>
      <p:cxnSp>
        <p:nvCxnSpPr>
          <p:cNvPr id="12" name="Straight Connector 11">
            <a:extLst>
              <a:ext uri="{FF2B5EF4-FFF2-40B4-BE49-F238E27FC236}">
                <a16:creationId xmlns:a16="http://schemas.microsoft.com/office/drawing/2014/main" id="{3ECB02C5-1F5C-44D0-9769-CD93E1172E0D}"/>
              </a:ext>
            </a:extLst>
          </p:cNvPr>
          <p:cNvCxnSpPr/>
          <p:nvPr/>
        </p:nvCxnSpPr>
        <p:spPr>
          <a:xfrm>
            <a:off x="0" y="4503576"/>
            <a:ext cx="12235543" cy="0"/>
          </a:xfrm>
          <a:prstGeom prst="line">
            <a:avLst/>
          </a:prstGeom>
          <a:ln>
            <a:prstDash val="dash"/>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2209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animBg="1"/>
      <p:bldP spid="2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A19-DA20-42AC-BC95-BDA9A17D2E62}"/>
              </a:ext>
            </a:extLst>
          </p:cNvPr>
          <p:cNvSpPr>
            <a:spLocks noGrp="1"/>
          </p:cNvSpPr>
          <p:nvPr>
            <p:ph type="title"/>
          </p:nvPr>
        </p:nvSpPr>
        <p:spPr/>
        <p:txBody>
          <a:bodyPr/>
          <a:lstStyle/>
          <a:p>
            <a:r>
              <a:rPr lang="nl-NL" dirty="0"/>
              <a:t>Subscription manager</a:t>
            </a:r>
          </a:p>
        </p:txBody>
      </p:sp>
      <p:sp>
        <p:nvSpPr>
          <p:cNvPr id="9" name="TextBox 8">
            <a:extLst>
              <a:ext uri="{FF2B5EF4-FFF2-40B4-BE49-F238E27FC236}">
                <a16:creationId xmlns:a16="http://schemas.microsoft.com/office/drawing/2014/main" id="{E4C63ED8-A707-4A5C-B764-714E263351EB}"/>
              </a:ext>
            </a:extLst>
          </p:cNvPr>
          <p:cNvSpPr txBox="1"/>
          <p:nvPr/>
        </p:nvSpPr>
        <p:spPr>
          <a:xfrm>
            <a:off x="838200" y="1120676"/>
            <a:ext cx="11204510" cy="1569660"/>
          </a:xfrm>
          <a:prstGeom prst="rect">
            <a:avLst/>
          </a:prstGeom>
          <a:noFill/>
        </p:spPr>
        <p:txBody>
          <a:bodyPr wrap="square">
            <a:spAutoFit/>
          </a:bodyPr>
          <a:lstStyle/>
          <a:p>
            <a:pPr marL="514350" indent="-514350">
              <a:buFont typeface="+mj-lt"/>
              <a:buAutoNum type="arabicPeriod"/>
            </a:pPr>
            <a:r>
              <a:rPr lang="en-US" sz="2400" dirty="0"/>
              <a:t>MUST support at least one of the transport protocols referenced in this specification</a:t>
            </a:r>
          </a:p>
          <a:p>
            <a:pPr marL="514350" indent="-514350">
              <a:buFont typeface="+mj-lt"/>
              <a:buAutoNum type="arabicPeriod"/>
            </a:pPr>
            <a:r>
              <a:rPr lang="en-US" sz="2400" dirty="0"/>
              <a:t>MUST implement the subscription mechanism referred to or defined in this specification *</a:t>
            </a:r>
          </a:p>
          <a:p>
            <a:pPr marL="514350" indent="-514350">
              <a:buFont typeface="+mj-lt"/>
              <a:buAutoNum type="arabicPeriod"/>
            </a:pPr>
            <a:r>
              <a:rPr lang="en-US" sz="2400" dirty="0"/>
              <a:t>MAY delegate the role of the subscription manager to some intermediary</a:t>
            </a:r>
          </a:p>
        </p:txBody>
      </p:sp>
    </p:spTree>
    <p:extLst>
      <p:ext uri="{BB962C8B-B14F-4D97-AF65-F5344CB8AC3E}">
        <p14:creationId xmlns:p14="http://schemas.microsoft.com/office/powerpoint/2010/main" val="1181430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4D4B94-CCFC-400D-AEAE-335D68D173A2}"/>
              </a:ext>
            </a:extLst>
          </p:cNvPr>
          <p:cNvSpPr>
            <a:spLocks noGrp="1"/>
          </p:cNvSpPr>
          <p:nvPr>
            <p:ph type="title"/>
          </p:nvPr>
        </p:nvSpPr>
        <p:spPr/>
        <p:txBody>
          <a:bodyPr/>
          <a:lstStyle/>
          <a:p>
            <a:r>
              <a:rPr lang="nl-NL" dirty="0"/>
              <a:t>Subscription types</a:t>
            </a:r>
          </a:p>
        </p:txBody>
      </p:sp>
      <p:grpSp>
        <p:nvGrpSpPr>
          <p:cNvPr id="23" name="Group 22">
            <a:extLst>
              <a:ext uri="{FF2B5EF4-FFF2-40B4-BE49-F238E27FC236}">
                <a16:creationId xmlns:a16="http://schemas.microsoft.com/office/drawing/2014/main" id="{23144410-031F-4594-A25F-80C632802AD7}"/>
              </a:ext>
            </a:extLst>
          </p:cNvPr>
          <p:cNvGrpSpPr/>
          <p:nvPr/>
        </p:nvGrpSpPr>
        <p:grpSpPr>
          <a:xfrm>
            <a:off x="1894114" y="1664807"/>
            <a:ext cx="8871857" cy="1435454"/>
            <a:chOff x="1894114" y="1664807"/>
            <a:chExt cx="8871857" cy="1435454"/>
          </a:xfrm>
        </p:grpSpPr>
        <p:grpSp>
          <p:nvGrpSpPr>
            <p:cNvPr id="5" name="Group 4">
              <a:extLst>
                <a:ext uri="{FF2B5EF4-FFF2-40B4-BE49-F238E27FC236}">
                  <a16:creationId xmlns:a16="http://schemas.microsoft.com/office/drawing/2014/main" id="{11275B03-D961-42AD-BE2A-53D8B0486206}"/>
                </a:ext>
              </a:extLst>
            </p:cNvPr>
            <p:cNvGrpSpPr/>
            <p:nvPr/>
          </p:nvGrpSpPr>
          <p:grpSpPr>
            <a:xfrm>
              <a:off x="1894115" y="2155371"/>
              <a:ext cx="7439363" cy="944890"/>
              <a:chOff x="1426029" y="1828800"/>
              <a:chExt cx="7439363" cy="944890"/>
            </a:xfrm>
          </p:grpSpPr>
          <p:grpSp>
            <p:nvGrpSpPr>
              <p:cNvPr id="6" name="Group 5">
                <a:extLst>
                  <a:ext uri="{FF2B5EF4-FFF2-40B4-BE49-F238E27FC236}">
                    <a16:creationId xmlns:a16="http://schemas.microsoft.com/office/drawing/2014/main" id="{E01D4E47-5423-416B-9B27-C9CE5D515D6B}"/>
                  </a:ext>
                </a:extLst>
              </p:cNvPr>
              <p:cNvGrpSpPr/>
              <p:nvPr/>
            </p:nvGrpSpPr>
            <p:grpSpPr>
              <a:xfrm>
                <a:off x="1426029" y="1828800"/>
                <a:ext cx="7439363" cy="944890"/>
                <a:chOff x="1426029" y="1828800"/>
                <a:chExt cx="7439363" cy="944890"/>
              </a:xfrm>
            </p:grpSpPr>
            <p:sp>
              <p:nvSpPr>
                <p:cNvPr id="8" name="Rectangle 7">
                  <a:extLst>
                    <a:ext uri="{FF2B5EF4-FFF2-40B4-BE49-F238E27FC236}">
                      <a16:creationId xmlns:a16="http://schemas.microsoft.com/office/drawing/2014/main" id="{25924405-DA06-4E36-AF75-3C0265C6EC3C}"/>
                    </a:ext>
                  </a:extLst>
                </p:cNvPr>
                <p:cNvSpPr/>
                <p:nvPr/>
              </p:nvSpPr>
              <p:spPr>
                <a:xfrm>
                  <a:off x="1426029" y="1828800"/>
                  <a:ext cx="2584335" cy="944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nl-NL" dirty="0"/>
                    <a:t>Producer</a:t>
                  </a:r>
                </a:p>
              </p:txBody>
            </p:sp>
            <p:sp>
              <p:nvSpPr>
                <p:cNvPr id="9" name="Rectangle 8">
                  <a:extLst>
                    <a:ext uri="{FF2B5EF4-FFF2-40B4-BE49-F238E27FC236}">
                      <a16:creationId xmlns:a16="http://schemas.microsoft.com/office/drawing/2014/main" id="{608A9080-7380-4D5A-AAD2-E76661B10302}"/>
                    </a:ext>
                  </a:extLst>
                </p:cNvPr>
                <p:cNvSpPr/>
                <p:nvPr/>
              </p:nvSpPr>
              <p:spPr>
                <a:xfrm>
                  <a:off x="6281057" y="1828800"/>
                  <a:ext cx="2584335" cy="944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nl-NL" dirty="0"/>
                    <a:t>Consumer</a:t>
                  </a:r>
                </a:p>
              </p:txBody>
            </p:sp>
            <p:cxnSp>
              <p:nvCxnSpPr>
                <p:cNvPr id="10" name="Straight Arrow Connector 9">
                  <a:extLst>
                    <a:ext uri="{FF2B5EF4-FFF2-40B4-BE49-F238E27FC236}">
                      <a16:creationId xmlns:a16="http://schemas.microsoft.com/office/drawing/2014/main" id="{80C732B5-7382-4EF3-A410-E25B689B45FF}"/>
                    </a:ext>
                  </a:extLst>
                </p:cNvPr>
                <p:cNvCxnSpPr>
                  <a:cxnSpLocks/>
                  <a:stCxn id="8" idx="3"/>
                  <a:endCxn id="9" idx="1"/>
                </p:cNvCxnSpPr>
                <p:nvPr/>
              </p:nvCxnSpPr>
              <p:spPr>
                <a:xfrm>
                  <a:off x="4010364" y="2301245"/>
                  <a:ext cx="227069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C9EED0-60D9-44A8-87AB-BA56FD2E3B2C}"/>
                    </a:ext>
                  </a:extLst>
                </p:cNvPr>
                <p:cNvSpPr txBox="1"/>
                <p:nvPr/>
              </p:nvSpPr>
              <p:spPr>
                <a:xfrm>
                  <a:off x="4810187" y="1880357"/>
                  <a:ext cx="692818" cy="369332"/>
                </a:xfrm>
                <a:prstGeom prst="rect">
                  <a:avLst/>
                </a:prstGeom>
                <a:noFill/>
              </p:spPr>
              <p:txBody>
                <a:bodyPr wrap="square" rtlCol="0">
                  <a:spAutoFit/>
                </a:bodyPr>
                <a:lstStyle/>
                <a:p>
                  <a:r>
                    <a:rPr lang="nl-NL" dirty="0"/>
                    <a:t>Push </a:t>
                  </a:r>
                </a:p>
              </p:txBody>
            </p:sp>
          </p:grpSp>
          <p:sp>
            <p:nvSpPr>
              <p:cNvPr id="7" name="TextBox 6">
                <a:extLst>
                  <a:ext uri="{FF2B5EF4-FFF2-40B4-BE49-F238E27FC236}">
                    <a16:creationId xmlns:a16="http://schemas.microsoft.com/office/drawing/2014/main" id="{48E81713-BE41-4178-AC4B-AABCC05085DE}"/>
                  </a:ext>
                </a:extLst>
              </p:cNvPr>
              <p:cNvSpPr txBox="1"/>
              <p:nvPr/>
            </p:nvSpPr>
            <p:spPr>
              <a:xfrm>
                <a:off x="4082886" y="2275336"/>
                <a:ext cx="2210605" cy="307777"/>
              </a:xfrm>
              <a:prstGeom prst="rect">
                <a:avLst/>
              </a:prstGeom>
              <a:noFill/>
            </p:spPr>
            <p:txBody>
              <a:bodyPr wrap="square" rtlCol="0">
                <a:spAutoFit/>
              </a:bodyPr>
              <a:lstStyle/>
              <a:p>
                <a:r>
                  <a:rPr lang="nl-NL" sz="1400" dirty="0"/>
                  <a:t>‘</a:t>
                </a:r>
                <a:r>
                  <a:rPr lang="nl-NL" sz="1400" dirty="0" err="1"/>
                  <a:t>CloudEvents</a:t>
                </a:r>
                <a:r>
                  <a:rPr lang="nl-NL" sz="1400" dirty="0"/>
                  <a:t> event stream’ </a:t>
                </a:r>
              </a:p>
            </p:txBody>
          </p:sp>
        </p:grpSp>
        <p:sp>
          <p:nvSpPr>
            <p:cNvPr id="21" name="TextBox 20">
              <a:extLst>
                <a:ext uri="{FF2B5EF4-FFF2-40B4-BE49-F238E27FC236}">
                  <a16:creationId xmlns:a16="http://schemas.microsoft.com/office/drawing/2014/main" id="{E4E34B7D-DE5F-4D2A-A159-E027A5BAE307}"/>
                </a:ext>
              </a:extLst>
            </p:cNvPr>
            <p:cNvSpPr txBox="1"/>
            <p:nvPr/>
          </p:nvSpPr>
          <p:spPr>
            <a:xfrm>
              <a:off x="1894114" y="1664807"/>
              <a:ext cx="8871857" cy="464656"/>
            </a:xfrm>
            <a:prstGeom prst="rect">
              <a:avLst/>
            </a:prstGeom>
          </p:spPr>
          <p:txBody>
            <a:bodyPr>
              <a:normAutofit lnSpcReduction="10000"/>
            </a:bodyPr>
            <a:lstStyle>
              <a:defPPr>
                <a:defRPr lang="nl-NL"/>
              </a:defPPr>
              <a:lvl1pPr marL="514350" indent="-514350">
                <a:lnSpc>
                  <a:spcPct val="90000"/>
                </a:lnSpc>
                <a:spcBef>
                  <a:spcPts val="1000"/>
                </a:spcBef>
                <a:buFont typeface="+mj-lt"/>
                <a:buAutoNum type="arabicPeriod" startAt="2"/>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nl-NL" dirty="0"/>
                <a:t>Subscription-manager-</a:t>
              </a:r>
              <a:r>
                <a:rPr lang="nl-NL" dirty="0" err="1"/>
                <a:t>initiated</a:t>
              </a:r>
              <a:r>
                <a:rPr lang="nl-NL" dirty="0"/>
                <a:t> delivery ("push"-</a:t>
              </a:r>
              <a:r>
                <a:rPr lang="nl-NL" dirty="0" err="1"/>
                <a:t>style</a:t>
              </a:r>
              <a:r>
                <a:rPr lang="nl-NL" dirty="0"/>
                <a:t>) </a:t>
              </a:r>
            </a:p>
          </p:txBody>
        </p:sp>
      </p:grpSp>
      <p:grpSp>
        <p:nvGrpSpPr>
          <p:cNvPr id="24" name="Group 23">
            <a:extLst>
              <a:ext uri="{FF2B5EF4-FFF2-40B4-BE49-F238E27FC236}">
                <a16:creationId xmlns:a16="http://schemas.microsoft.com/office/drawing/2014/main" id="{3B73651D-F3B8-4736-A7D1-5546D8CA75F4}"/>
              </a:ext>
            </a:extLst>
          </p:cNvPr>
          <p:cNvGrpSpPr/>
          <p:nvPr/>
        </p:nvGrpSpPr>
        <p:grpSpPr>
          <a:xfrm>
            <a:off x="1894114" y="4230184"/>
            <a:ext cx="8241551" cy="1486937"/>
            <a:chOff x="1931681" y="3867445"/>
            <a:chExt cx="8241551" cy="1486937"/>
          </a:xfrm>
        </p:grpSpPr>
        <p:grpSp>
          <p:nvGrpSpPr>
            <p:cNvPr id="12" name="Group 11">
              <a:extLst>
                <a:ext uri="{FF2B5EF4-FFF2-40B4-BE49-F238E27FC236}">
                  <a16:creationId xmlns:a16="http://schemas.microsoft.com/office/drawing/2014/main" id="{F091724F-82CC-43B3-8DDF-E00871F2BEC8}"/>
                </a:ext>
              </a:extLst>
            </p:cNvPr>
            <p:cNvGrpSpPr/>
            <p:nvPr/>
          </p:nvGrpSpPr>
          <p:grpSpPr>
            <a:xfrm>
              <a:off x="1931681" y="4407948"/>
              <a:ext cx="7439363" cy="946434"/>
              <a:chOff x="1426029" y="1828800"/>
              <a:chExt cx="7439363" cy="946434"/>
            </a:xfrm>
          </p:grpSpPr>
          <p:grpSp>
            <p:nvGrpSpPr>
              <p:cNvPr id="13" name="Group 12">
                <a:extLst>
                  <a:ext uri="{FF2B5EF4-FFF2-40B4-BE49-F238E27FC236}">
                    <a16:creationId xmlns:a16="http://schemas.microsoft.com/office/drawing/2014/main" id="{43346061-E31F-4A1A-B00C-EDBC4A8A1BF9}"/>
                  </a:ext>
                </a:extLst>
              </p:cNvPr>
              <p:cNvGrpSpPr/>
              <p:nvPr/>
            </p:nvGrpSpPr>
            <p:grpSpPr>
              <a:xfrm>
                <a:off x="1426029" y="1828800"/>
                <a:ext cx="7439363" cy="944890"/>
                <a:chOff x="1426029" y="1828800"/>
                <a:chExt cx="7439363" cy="944890"/>
              </a:xfrm>
            </p:grpSpPr>
            <p:sp>
              <p:nvSpPr>
                <p:cNvPr id="16" name="Rectangle 15">
                  <a:extLst>
                    <a:ext uri="{FF2B5EF4-FFF2-40B4-BE49-F238E27FC236}">
                      <a16:creationId xmlns:a16="http://schemas.microsoft.com/office/drawing/2014/main" id="{B56E43FA-8638-4BAE-99AE-69B7059584FE}"/>
                    </a:ext>
                  </a:extLst>
                </p:cNvPr>
                <p:cNvSpPr/>
                <p:nvPr/>
              </p:nvSpPr>
              <p:spPr>
                <a:xfrm>
                  <a:off x="1426029" y="1828800"/>
                  <a:ext cx="2584335" cy="944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nl-NL" dirty="0"/>
                    <a:t>Producer</a:t>
                  </a:r>
                </a:p>
              </p:txBody>
            </p:sp>
            <p:sp>
              <p:nvSpPr>
                <p:cNvPr id="17" name="Rectangle 16">
                  <a:extLst>
                    <a:ext uri="{FF2B5EF4-FFF2-40B4-BE49-F238E27FC236}">
                      <a16:creationId xmlns:a16="http://schemas.microsoft.com/office/drawing/2014/main" id="{7FAADE70-B978-40DB-9FC8-AE7C2643F6F1}"/>
                    </a:ext>
                  </a:extLst>
                </p:cNvPr>
                <p:cNvSpPr/>
                <p:nvPr/>
              </p:nvSpPr>
              <p:spPr>
                <a:xfrm>
                  <a:off x="6281057" y="1828800"/>
                  <a:ext cx="2584335" cy="944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nl-NL" dirty="0"/>
                    <a:t>Consumer</a:t>
                  </a:r>
                </a:p>
              </p:txBody>
            </p:sp>
            <p:cxnSp>
              <p:nvCxnSpPr>
                <p:cNvPr id="18" name="Straight Arrow Connector 17">
                  <a:extLst>
                    <a:ext uri="{FF2B5EF4-FFF2-40B4-BE49-F238E27FC236}">
                      <a16:creationId xmlns:a16="http://schemas.microsoft.com/office/drawing/2014/main" id="{80B0288B-A1F8-42AC-ACF1-FF7F14B175DA}"/>
                    </a:ext>
                  </a:extLst>
                </p:cNvPr>
                <p:cNvCxnSpPr>
                  <a:cxnSpLocks/>
                </p:cNvCxnSpPr>
                <p:nvPr/>
              </p:nvCxnSpPr>
              <p:spPr>
                <a:xfrm flipV="1">
                  <a:off x="4010364" y="2514600"/>
                  <a:ext cx="2270693" cy="88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4851A1F-C626-4538-BF5E-6D01868DFD3A}"/>
                    </a:ext>
                  </a:extLst>
                </p:cNvPr>
                <p:cNvSpPr txBox="1"/>
                <p:nvPr/>
              </p:nvSpPr>
              <p:spPr>
                <a:xfrm>
                  <a:off x="4962661" y="2116579"/>
                  <a:ext cx="583814" cy="369332"/>
                </a:xfrm>
                <a:prstGeom prst="rect">
                  <a:avLst/>
                </a:prstGeom>
                <a:noFill/>
              </p:spPr>
              <p:txBody>
                <a:bodyPr wrap="none" rtlCol="0">
                  <a:spAutoFit/>
                </a:bodyPr>
                <a:lstStyle/>
                <a:p>
                  <a:r>
                    <a:rPr lang="nl-NL" dirty="0"/>
                    <a:t>Pull </a:t>
                  </a:r>
                </a:p>
              </p:txBody>
            </p:sp>
          </p:grpSp>
          <p:sp>
            <p:nvSpPr>
              <p:cNvPr id="15" name="TextBox 14">
                <a:extLst>
                  <a:ext uri="{FF2B5EF4-FFF2-40B4-BE49-F238E27FC236}">
                    <a16:creationId xmlns:a16="http://schemas.microsoft.com/office/drawing/2014/main" id="{F24AF6E0-56B5-4E34-9DFA-79A832FEABAC}"/>
                  </a:ext>
                </a:extLst>
              </p:cNvPr>
              <p:cNvSpPr txBox="1"/>
              <p:nvPr/>
            </p:nvSpPr>
            <p:spPr>
              <a:xfrm>
                <a:off x="4040407" y="2467457"/>
                <a:ext cx="2210605" cy="307777"/>
              </a:xfrm>
              <a:prstGeom prst="rect">
                <a:avLst/>
              </a:prstGeom>
              <a:noFill/>
            </p:spPr>
            <p:txBody>
              <a:bodyPr wrap="none" rtlCol="0">
                <a:spAutoFit/>
              </a:bodyPr>
              <a:lstStyle/>
              <a:p>
                <a:r>
                  <a:rPr lang="nl-NL" sz="1400" dirty="0"/>
                  <a:t>‘</a:t>
                </a:r>
                <a:r>
                  <a:rPr lang="nl-NL" sz="1400" dirty="0" err="1"/>
                  <a:t>CloudEvents</a:t>
                </a:r>
                <a:r>
                  <a:rPr lang="nl-NL" sz="1400" dirty="0"/>
                  <a:t> event stream’ </a:t>
                </a:r>
              </a:p>
            </p:txBody>
          </p:sp>
        </p:grpSp>
        <p:sp>
          <p:nvSpPr>
            <p:cNvPr id="22" name="Content Placeholder 4">
              <a:extLst>
                <a:ext uri="{FF2B5EF4-FFF2-40B4-BE49-F238E27FC236}">
                  <a16:creationId xmlns:a16="http://schemas.microsoft.com/office/drawing/2014/main" id="{CD48E48C-5FAC-4423-8C59-BDA8CB891EE2}"/>
                </a:ext>
              </a:extLst>
            </p:cNvPr>
            <p:cNvSpPr txBox="1">
              <a:spLocks/>
            </p:cNvSpPr>
            <p:nvPr/>
          </p:nvSpPr>
          <p:spPr>
            <a:xfrm>
              <a:off x="2018767" y="3867445"/>
              <a:ext cx="8154465" cy="46183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Consumer-solicited delivery ("pull"-style)</a:t>
              </a:r>
              <a:endParaRPr lang="en-US" sz="2000" dirty="0"/>
            </a:p>
          </p:txBody>
        </p:sp>
      </p:grpSp>
      <p:sp>
        <p:nvSpPr>
          <p:cNvPr id="25" name="Rectangle 24">
            <a:extLst>
              <a:ext uri="{FF2B5EF4-FFF2-40B4-BE49-F238E27FC236}">
                <a16:creationId xmlns:a16="http://schemas.microsoft.com/office/drawing/2014/main" id="{C15FE5B2-F073-433B-B69B-374BE7864403}"/>
              </a:ext>
            </a:extLst>
          </p:cNvPr>
          <p:cNvSpPr/>
          <p:nvPr/>
        </p:nvSpPr>
        <p:spPr>
          <a:xfrm>
            <a:off x="1894114" y="2153110"/>
            <a:ext cx="2571902" cy="94489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Rectangle 26">
            <a:extLst>
              <a:ext uri="{FF2B5EF4-FFF2-40B4-BE49-F238E27FC236}">
                <a16:creationId xmlns:a16="http://schemas.microsoft.com/office/drawing/2014/main" id="{E2CD305F-3FF7-4EFB-9E96-2AB97B0F85A7}"/>
              </a:ext>
            </a:extLst>
          </p:cNvPr>
          <p:cNvSpPr/>
          <p:nvPr/>
        </p:nvSpPr>
        <p:spPr>
          <a:xfrm>
            <a:off x="6755358" y="4770687"/>
            <a:ext cx="2571902" cy="94489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03449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9F47469-024B-4266-B340-6DD2030401E0}"/>
              </a:ext>
            </a:extLst>
          </p:cNvPr>
          <p:cNvPicPr>
            <a:picLocks noChangeAspect="1"/>
          </p:cNvPicPr>
          <p:nvPr/>
        </p:nvPicPr>
        <p:blipFill>
          <a:blip r:embed="rId2"/>
          <a:stretch>
            <a:fillRect/>
          </a:stretch>
        </p:blipFill>
        <p:spPr>
          <a:xfrm>
            <a:off x="1109890" y="2598576"/>
            <a:ext cx="10221807" cy="4075919"/>
          </a:xfrm>
          <a:prstGeom prst="rect">
            <a:avLst/>
          </a:prstGeom>
        </p:spPr>
      </p:pic>
      <p:sp>
        <p:nvSpPr>
          <p:cNvPr id="17" name="Title 16">
            <a:extLst>
              <a:ext uri="{FF2B5EF4-FFF2-40B4-BE49-F238E27FC236}">
                <a16:creationId xmlns:a16="http://schemas.microsoft.com/office/drawing/2014/main" id="{3D450984-4A85-4BE7-9252-C338A9095342}"/>
              </a:ext>
            </a:extLst>
          </p:cNvPr>
          <p:cNvSpPr>
            <a:spLocks noGrp="1"/>
          </p:cNvSpPr>
          <p:nvPr>
            <p:ph type="title"/>
          </p:nvPr>
        </p:nvSpPr>
        <p:spPr/>
        <p:txBody>
          <a:bodyPr/>
          <a:lstStyle/>
          <a:p>
            <a:r>
              <a:rPr lang="nl-NL" dirty="0"/>
              <a:t>Push </a:t>
            </a:r>
            <a:r>
              <a:rPr lang="nl-NL" dirty="0" err="1"/>
              <a:t>style</a:t>
            </a:r>
            <a:endParaRPr lang="nl-NL" dirty="0"/>
          </a:p>
        </p:txBody>
      </p:sp>
      <p:sp>
        <p:nvSpPr>
          <p:cNvPr id="7" name="Rectangle 6">
            <a:extLst>
              <a:ext uri="{FF2B5EF4-FFF2-40B4-BE49-F238E27FC236}">
                <a16:creationId xmlns:a16="http://schemas.microsoft.com/office/drawing/2014/main" id="{154E5D9A-12DA-4FA5-A8D4-DF9089661F20}"/>
              </a:ext>
            </a:extLst>
          </p:cNvPr>
          <p:cNvSpPr/>
          <p:nvPr/>
        </p:nvSpPr>
        <p:spPr>
          <a:xfrm>
            <a:off x="7346303" y="3657600"/>
            <a:ext cx="510073" cy="354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xtBox 7">
            <a:extLst>
              <a:ext uri="{FF2B5EF4-FFF2-40B4-BE49-F238E27FC236}">
                <a16:creationId xmlns:a16="http://schemas.microsoft.com/office/drawing/2014/main" id="{8107BFF5-822F-4D91-9CA7-C357683F13D0}"/>
              </a:ext>
            </a:extLst>
          </p:cNvPr>
          <p:cNvSpPr txBox="1"/>
          <p:nvPr/>
        </p:nvSpPr>
        <p:spPr>
          <a:xfrm>
            <a:off x="384110" y="1037428"/>
            <a:ext cx="11066352" cy="1292662"/>
          </a:xfrm>
          <a:prstGeom prst="rect">
            <a:avLst/>
          </a:prstGeom>
          <a:noFill/>
        </p:spPr>
        <p:txBody>
          <a:bodyPr wrap="square">
            <a:spAutoFit/>
          </a:bodyPr>
          <a:lstStyle/>
          <a:p>
            <a:pPr marL="457200" lvl="1" indent="0">
              <a:buNone/>
            </a:pPr>
            <a:r>
              <a:rPr lang="en-US" sz="2400" dirty="0"/>
              <a:t>A subscription MUST contain all information needed for the subscription manager to</a:t>
            </a:r>
          </a:p>
          <a:p>
            <a:pPr marL="1371600" lvl="2" indent="-457200">
              <a:buFont typeface="+mj-lt"/>
              <a:buAutoNum type="arabicPeriod"/>
            </a:pPr>
            <a:r>
              <a:rPr lang="en-US" dirty="0"/>
              <a:t>select a transport protocol, </a:t>
            </a:r>
          </a:p>
          <a:p>
            <a:pPr marL="1371600" lvl="2" indent="-457200">
              <a:buFont typeface="+mj-lt"/>
              <a:buAutoNum type="arabicPeriod"/>
            </a:pPr>
            <a:r>
              <a:rPr lang="en-US" dirty="0"/>
              <a:t>establish the desired communication channel, </a:t>
            </a:r>
          </a:p>
          <a:p>
            <a:pPr marL="1371600" lvl="2" indent="-457200">
              <a:buFont typeface="+mj-lt"/>
              <a:buAutoNum type="arabicPeriod"/>
            </a:pPr>
            <a:r>
              <a:rPr lang="en-US" dirty="0"/>
              <a:t>and deliver the event(s) </a:t>
            </a:r>
            <a:endParaRPr lang="en-US" sz="2000" dirty="0"/>
          </a:p>
        </p:txBody>
      </p:sp>
      <p:sp>
        <p:nvSpPr>
          <p:cNvPr id="9" name="Rectangle 8">
            <a:extLst>
              <a:ext uri="{FF2B5EF4-FFF2-40B4-BE49-F238E27FC236}">
                <a16:creationId xmlns:a16="http://schemas.microsoft.com/office/drawing/2014/main" id="{C3D18FAA-AC8A-4C65-972E-93CDC127D335}"/>
              </a:ext>
            </a:extLst>
          </p:cNvPr>
          <p:cNvSpPr/>
          <p:nvPr/>
        </p:nvSpPr>
        <p:spPr>
          <a:xfrm>
            <a:off x="1821026" y="2788846"/>
            <a:ext cx="3883087" cy="111135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40045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0" presetClass="exit" presetSubtype="0" fill="hold" grpId="0"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475652-570E-4505-81B0-5FB0340B4B96}"/>
              </a:ext>
            </a:extLst>
          </p:cNvPr>
          <p:cNvPicPr>
            <a:picLocks noChangeAspect="1"/>
          </p:cNvPicPr>
          <p:nvPr/>
        </p:nvPicPr>
        <p:blipFill>
          <a:blip r:embed="rId2"/>
          <a:stretch>
            <a:fillRect/>
          </a:stretch>
        </p:blipFill>
        <p:spPr>
          <a:xfrm>
            <a:off x="298195" y="998924"/>
            <a:ext cx="5271020" cy="2116961"/>
          </a:xfrm>
          <a:prstGeom prst="rect">
            <a:avLst/>
          </a:prstGeom>
          <a:solidFill>
            <a:srgbClr val="FFFFFF">
              <a:shade val="85000"/>
            </a:srgbClr>
          </a:solidFill>
          <a:ln w="88900" cap="sq">
            <a:noFill/>
            <a:miter lim="800000"/>
          </a:ln>
          <a:effectLst/>
        </p:spPr>
      </p:pic>
      <p:sp>
        <p:nvSpPr>
          <p:cNvPr id="2" name="Title 1">
            <a:extLst>
              <a:ext uri="{FF2B5EF4-FFF2-40B4-BE49-F238E27FC236}">
                <a16:creationId xmlns:a16="http://schemas.microsoft.com/office/drawing/2014/main" id="{A14A4310-095F-4C5E-9051-B33532FD6578}"/>
              </a:ext>
            </a:extLst>
          </p:cNvPr>
          <p:cNvSpPr>
            <a:spLocks noGrp="1"/>
          </p:cNvSpPr>
          <p:nvPr>
            <p:ph type="title"/>
          </p:nvPr>
        </p:nvSpPr>
        <p:spPr/>
        <p:txBody>
          <a:bodyPr/>
          <a:lstStyle/>
          <a:p>
            <a:r>
              <a:rPr lang="nl-NL" dirty="0"/>
              <a:t>API operations</a:t>
            </a:r>
          </a:p>
        </p:txBody>
      </p:sp>
      <p:sp>
        <p:nvSpPr>
          <p:cNvPr id="5" name="Content Placeholder 4">
            <a:extLst>
              <a:ext uri="{FF2B5EF4-FFF2-40B4-BE49-F238E27FC236}">
                <a16:creationId xmlns:a16="http://schemas.microsoft.com/office/drawing/2014/main" id="{536EA1A0-4328-4FB3-9B05-F4705DEDE34E}"/>
              </a:ext>
            </a:extLst>
          </p:cNvPr>
          <p:cNvSpPr>
            <a:spLocks noGrp="1"/>
          </p:cNvSpPr>
          <p:nvPr>
            <p:ph idx="1"/>
          </p:nvPr>
        </p:nvSpPr>
        <p:spPr>
          <a:xfrm>
            <a:off x="4124528" y="2381280"/>
            <a:ext cx="2605953" cy="2433316"/>
          </a:xfrm>
        </p:spPr>
        <p:txBody>
          <a:bodyPr>
            <a:normAutofit/>
          </a:bodyPr>
          <a:lstStyle/>
          <a:p>
            <a:pPr marL="0" indent="0">
              <a:buNone/>
            </a:pPr>
            <a:r>
              <a:rPr lang="en-US" sz="1600" dirty="0"/>
              <a:t>Create	SHOULD</a:t>
            </a:r>
          </a:p>
          <a:p>
            <a:pPr marL="0" indent="0">
              <a:buNone/>
            </a:pPr>
            <a:r>
              <a:rPr lang="en-US" sz="1600" dirty="0"/>
              <a:t>Retrieve	REQUIRED</a:t>
            </a:r>
          </a:p>
          <a:p>
            <a:pPr marL="0" indent="0">
              <a:buNone/>
            </a:pPr>
            <a:r>
              <a:rPr lang="en-US" sz="1600" dirty="0"/>
              <a:t>Query	OPTIONAL</a:t>
            </a:r>
          </a:p>
          <a:p>
            <a:pPr marL="0" indent="0">
              <a:buNone/>
            </a:pPr>
            <a:r>
              <a:rPr lang="en-US" sz="1600" dirty="0"/>
              <a:t>Update	OPTIONAL</a:t>
            </a:r>
          </a:p>
          <a:p>
            <a:pPr marL="0" indent="0">
              <a:buNone/>
            </a:pPr>
            <a:r>
              <a:rPr lang="en-US" sz="1600" dirty="0"/>
              <a:t>Delete	SHOULD</a:t>
            </a:r>
          </a:p>
          <a:p>
            <a:pPr marL="0" indent="0">
              <a:buNone/>
            </a:pPr>
            <a:endParaRPr lang="en-US" sz="1600" dirty="0"/>
          </a:p>
          <a:p>
            <a:pPr marL="0" indent="0">
              <a:buNone/>
            </a:pPr>
            <a:endParaRPr lang="en-US" sz="1600" dirty="0"/>
          </a:p>
        </p:txBody>
      </p:sp>
      <p:sp>
        <p:nvSpPr>
          <p:cNvPr id="6" name="TextBox 5">
            <a:extLst>
              <a:ext uri="{FF2B5EF4-FFF2-40B4-BE49-F238E27FC236}">
                <a16:creationId xmlns:a16="http://schemas.microsoft.com/office/drawing/2014/main" id="{A341DF20-5C60-48CB-B6B3-253922A9236F}"/>
              </a:ext>
            </a:extLst>
          </p:cNvPr>
          <p:cNvSpPr txBox="1"/>
          <p:nvPr/>
        </p:nvSpPr>
        <p:spPr>
          <a:xfrm>
            <a:off x="8056982" y="151179"/>
            <a:ext cx="3931299" cy="6186309"/>
          </a:xfrm>
          <a:prstGeom prst="rect">
            <a:avLst/>
          </a:prstGeom>
          <a:solidFill>
            <a:schemeClr val="tx1">
              <a:lumMod val="85000"/>
              <a:lumOff val="15000"/>
            </a:schemeClr>
          </a:solidFill>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nl-NL" sz="1100" b="1" dirty="0">
                <a:latin typeface="Courier Std" panose="02070409020205020404" pitchFamily="49" charset="0"/>
              </a:rPr>
              <a:t>Via HTTP-binding</a:t>
            </a:r>
          </a:p>
          <a:p>
            <a:endParaRPr lang="nl-NL" sz="1100" b="1" dirty="0">
              <a:latin typeface="Courier Std" panose="02070409020205020404" pitchFamily="49" charset="0"/>
            </a:endParaRPr>
          </a:p>
          <a:p>
            <a:r>
              <a:rPr lang="nl-NL" sz="1100" b="1" dirty="0" err="1">
                <a:latin typeface="Courier Std" panose="02070409020205020404" pitchFamily="49" charset="0"/>
              </a:rPr>
              <a:t>Create</a:t>
            </a:r>
            <a:r>
              <a:rPr lang="nl-NL" sz="1100" dirty="0">
                <a:latin typeface="Courier Std" panose="02070409020205020404" pitchFamily="49" charset="0"/>
              </a:rPr>
              <a:t>:</a:t>
            </a:r>
          </a:p>
          <a:p>
            <a:r>
              <a:rPr lang="nl-NL" sz="1100" dirty="0">
                <a:latin typeface="Courier Std" panose="02070409020205020404" pitchFamily="49" charset="0"/>
              </a:rPr>
              <a:t>POST /</a:t>
            </a:r>
            <a:r>
              <a:rPr lang="nl-NL" sz="1100" dirty="0" err="1">
                <a:latin typeface="Courier Std" panose="02070409020205020404" pitchFamily="49" charset="0"/>
              </a:rPr>
              <a:t>subscriptions</a:t>
            </a:r>
            <a:endParaRPr lang="nl-NL" sz="1100" dirty="0">
              <a:latin typeface="Courier Std" panose="02070409020205020404" pitchFamily="49" charset="0"/>
            </a:endParaRPr>
          </a:p>
          <a:p>
            <a:r>
              <a:rPr lang="nl-NL" sz="1100" dirty="0">
                <a:latin typeface="Courier Std" panose="02070409020205020404" pitchFamily="49" charset="0"/>
              </a:rPr>
              <a:t>Content-Type: </a:t>
            </a:r>
            <a:r>
              <a:rPr lang="nl-NL" sz="1100" dirty="0" err="1">
                <a:latin typeface="Courier Std" panose="02070409020205020404" pitchFamily="49" charset="0"/>
              </a:rPr>
              <a:t>application</a:t>
            </a:r>
            <a:r>
              <a:rPr lang="nl-NL" sz="1100" dirty="0">
                <a:latin typeface="Courier Std" panose="02070409020205020404" pitchFamily="49" charset="0"/>
              </a:rPr>
              <a:t>/</a:t>
            </a:r>
            <a:r>
              <a:rPr lang="nl-NL" sz="1100" dirty="0" err="1">
                <a:latin typeface="Courier Std" panose="02070409020205020404" pitchFamily="49" charset="0"/>
              </a:rPr>
              <a:t>json</a:t>
            </a:r>
            <a:endParaRPr lang="nl-NL" sz="1100" dirty="0">
              <a:latin typeface="Courier Std" panose="02070409020205020404" pitchFamily="49" charset="0"/>
            </a:endParaRPr>
          </a:p>
          <a:p>
            <a:endParaRPr lang="nl-NL" sz="1100" dirty="0">
              <a:latin typeface="Courier Std" panose="02070409020205020404" pitchFamily="49" charset="0"/>
            </a:endParaRPr>
          </a:p>
          <a:p>
            <a:r>
              <a:rPr lang="nl-NL" sz="1100" dirty="0">
                <a:latin typeface="Courier Std" panose="02070409020205020404" pitchFamily="49" charset="0"/>
              </a:rPr>
              <a:t>{</a:t>
            </a:r>
          </a:p>
          <a:p>
            <a:r>
              <a:rPr lang="nl-NL" sz="1100" dirty="0">
                <a:latin typeface="Courier Std" panose="02070409020205020404" pitchFamily="49" charset="0"/>
              </a:rPr>
              <a:t>  </a:t>
            </a:r>
            <a:r>
              <a:rPr lang="nl-NL" sz="1100" dirty="0">
                <a:solidFill>
                  <a:schemeClr val="bg2">
                    <a:lumMod val="50000"/>
                  </a:schemeClr>
                </a:solidFill>
                <a:latin typeface="Courier Std" panose="02070409020205020404" pitchFamily="49" charset="0"/>
              </a:rPr>
              <a:t>"</a:t>
            </a:r>
            <a:r>
              <a:rPr lang="nl-NL" sz="1100" dirty="0" err="1">
                <a:solidFill>
                  <a:schemeClr val="bg2">
                    <a:lumMod val="50000"/>
                  </a:schemeClr>
                </a:solidFill>
                <a:latin typeface="Courier Std" panose="02070409020205020404" pitchFamily="49" charset="0"/>
              </a:rPr>
              <a:t>config</a:t>
            </a:r>
            <a:r>
              <a:rPr lang="nl-NL" sz="1100" dirty="0">
                <a:solidFill>
                  <a:schemeClr val="bg2">
                    <a:lumMod val="50000"/>
                  </a:schemeClr>
                </a:solidFill>
                <a:latin typeface="Courier Std" panose="02070409020205020404" pitchFamily="49" charset="0"/>
              </a:rPr>
              <a:t>": { ... }</a:t>
            </a:r>
          </a:p>
          <a:p>
            <a:r>
              <a:rPr lang="nl-NL" sz="1100" dirty="0">
                <a:solidFill>
                  <a:schemeClr val="bg2">
                    <a:lumMod val="50000"/>
                  </a:schemeClr>
                </a:solidFill>
                <a:latin typeface="Courier Std" panose="02070409020205020404" pitchFamily="49" charset="0"/>
              </a:rPr>
              <a:t>  "filter": { ... },</a:t>
            </a:r>
          </a:p>
          <a:p>
            <a:r>
              <a:rPr lang="nl-NL" sz="1100" dirty="0">
                <a:solidFill>
                  <a:schemeClr val="bg2">
                    <a:lumMod val="50000"/>
                  </a:schemeClr>
                </a:solidFill>
                <a:latin typeface="Courier Std" panose="02070409020205020404" pitchFamily="49" charset="0"/>
              </a:rPr>
              <a:t>  "protocol": "...",</a:t>
            </a:r>
          </a:p>
          <a:p>
            <a:r>
              <a:rPr lang="nl-NL" sz="1100" dirty="0">
                <a:solidFill>
                  <a:schemeClr val="bg2">
                    <a:lumMod val="50000"/>
                  </a:schemeClr>
                </a:solidFill>
                <a:latin typeface="Courier Std" panose="02070409020205020404" pitchFamily="49" charset="0"/>
              </a:rPr>
              <a:t>  "</a:t>
            </a:r>
            <a:r>
              <a:rPr lang="nl-NL" sz="1100" dirty="0" err="1">
                <a:solidFill>
                  <a:schemeClr val="bg2">
                    <a:lumMod val="50000"/>
                  </a:schemeClr>
                </a:solidFill>
                <a:latin typeface="Courier Std" panose="02070409020205020404" pitchFamily="49" charset="0"/>
              </a:rPr>
              <a:t>protocolsettings</a:t>
            </a:r>
            <a:r>
              <a:rPr lang="nl-NL" sz="1100" dirty="0">
                <a:solidFill>
                  <a:schemeClr val="bg2">
                    <a:lumMod val="50000"/>
                  </a:schemeClr>
                </a:solidFill>
                <a:latin typeface="Courier Std" panose="02070409020205020404" pitchFamily="49" charset="0"/>
              </a:rPr>
              <a:t>": { ... },</a:t>
            </a:r>
          </a:p>
          <a:p>
            <a:r>
              <a:rPr lang="nl-NL" sz="1100" dirty="0">
                <a:solidFill>
                  <a:schemeClr val="bg2">
                    <a:lumMod val="50000"/>
                  </a:schemeClr>
                </a:solidFill>
                <a:latin typeface="Courier Std" panose="02070409020205020404" pitchFamily="49" charset="0"/>
              </a:rPr>
              <a:t>  "</a:t>
            </a:r>
            <a:r>
              <a:rPr lang="nl-NL" sz="1100" dirty="0" err="1">
                <a:solidFill>
                  <a:schemeClr val="bg2">
                    <a:lumMod val="50000"/>
                  </a:schemeClr>
                </a:solidFill>
                <a:latin typeface="Courier Std" panose="02070409020205020404" pitchFamily="49" charset="0"/>
              </a:rPr>
              <a:t>sink</a:t>
            </a:r>
            <a:r>
              <a:rPr lang="nl-NL" sz="1100" dirty="0">
                <a:solidFill>
                  <a:schemeClr val="bg2">
                    <a:lumMod val="50000"/>
                  </a:schemeClr>
                </a:solidFill>
                <a:latin typeface="Courier Std" panose="02070409020205020404" pitchFamily="49" charset="0"/>
              </a:rPr>
              <a:t>": "..."</a:t>
            </a:r>
          </a:p>
          <a:p>
            <a:r>
              <a:rPr lang="nl-NL" sz="1100" dirty="0">
                <a:latin typeface="Courier Std" panose="02070409020205020404" pitchFamily="49" charset="0"/>
              </a:rPr>
              <a:t>}</a:t>
            </a:r>
          </a:p>
          <a:p>
            <a:r>
              <a:rPr lang="nl-NL" sz="1100" dirty="0" err="1">
                <a:latin typeface="Courier Std" panose="02070409020205020404" pitchFamily="49" charset="0"/>
              </a:rPr>
              <a:t>Note</a:t>
            </a:r>
            <a:r>
              <a:rPr lang="nl-NL" sz="1100" dirty="0">
                <a:latin typeface="Courier Std" panose="02070409020205020404" pitchFamily="49" charset="0"/>
              </a:rPr>
              <a:t>: no ID in </a:t>
            </a:r>
            <a:r>
              <a:rPr lang="nl-NL" sz="1100" dirty="0" err="1">
                <a:latin typeface="Courier Std" panose="02070409020205020404" pitchFamily="49" charset="0"/>
              </a:rPr>
              <a:t>the</a:t>
            </a:r>
            <a:r>
              <a:rPr lang="nl-NL" sz="1100" dirty="0">
                <a:latin typeface="Courier Std" panose="02070409020205020404" pitchFamily="49" charset="0"/>
              </a:rPr>
              <a:t> </a:t>
            </a:r>
            <a:r>
              <a:rPr lang="nl-NL" sz="1100" dirty="0" err="1">
                <a:latin typeface="Courier Std" panose="02070409020205020404" pitchFamily="49" charset="0"/>
              </a:rPr>
              <a:t>request</a:t>
            </a:r>
            <a:endParaRPr lang="nl-NL" sz="1100" dirty="0">
              <a:latin typeface="Courier Std" panose="02070409020205020404" pitchFamily="49" charset="0"/>
            </a:endParaRPr>
          </a:p>
          <a:p>
            <a:endParaRPr lang="nl-NL" sz="1100" dirty="0">
              <a:latin typeface="Courier Std" panose="02070409020205020404" pitchFamily="49" charset="0"/>
            </a:endParaRPr>
          </a:p>
          <a:p>
            <a:endParaRPr lang="nl-NL" sz="1100" dirty="0">
              <a:latin typeface="Courier Std" panose="02070409020205020404" pitchFamily="49" charset="0"/>
            </a:endParaRPr>
          </a:p>
          <a:p>
            <a:r>
              <a:rPr lang="nl-NL" sz="1100" b="1" dirty="0" err="1">
                <a:latin typeface="Courier Std" panose="02070409020205020404" pitchFamily="49" charset="0"/>
              </a:rPr>
              <a:t>Retrieve</a:t>
            </a:r>
            <a:r>
              <a:rPr lang="nl-NL" sz="1100" dirty="0">
                <a:latin typeface="Courier Std" panose="02070409020205020404" pitchFamily="49" charset="0"/>
              </a:rPr>
              <a:t>:</a:t>
            </a:r>
          </a:p>
          <a:p>
            <a:r>
              <a:rPr lang="nl-NL" sz="1100" dirty="0">
                <a:latin typeface="Courier Std" panose="02070409020205020404" pitchFamily="49" charset="0"/>
              </a:rPr>
              <a:t>GET /</a:t>
            </a:r>
            <a:r>
              <a:rPr lang="nl-NL" sz="1100" dirty="0" err="1">
                <a:latin typeface="Courier Std" panose="02070409020205020404" pitchFamily="49" charset="0"/>
              </a:rPr>
              <a:t>subscriptions</a:t>
            </a:r>
            <a:r>
              <a:rPr lang="nl-NL" sz="1100" dirty="0">
                <a:latin typeface="Courier Std" panose="02070409020205020404" pitchFamily="49" charset="0"/>
              </a:rPr>
              <a:t>/{</a:t>
            </a:r>
            <a:r>
              <a:rPr lang="nl-NL" sz="1100" dirty="0" err="1">
                <a:latin typeface="Courier Std" panose="02070409020205020404" pitchFamily="49" charset="0"/>
              </a:rPr>
              <a:t>id</a:t>
            </a:r>
            <a:r>
              <a:rPr lang="nl-NL" sz="1100" dirty="0">
                <a:latin typeface="Courier Std" panose="02070409020205020404" pitchFamily="49" charset="0"/>
              </a:rPr>
              <a:t>}</a:t>
            </a:r>
          </a:p>
          <a:p>
            <a:endParaRPr lang="nl-NL" sz="1100" dirty="0">
              <a:latin typeface="Courier Std" panose="02070409020205020404" pitchFamily="49" charset="0"/>
            </a:endParaRPr>
          </a:p>
          <a:p>
            <a:endParaRPr lang="nl-NL" sz="1100" dirty="0">
              <a:latin typeface="Courier Std" panose="02070409020205020404" pitchFamily="49" charset="0"/>
            </a:endParaRPr>
          </a:p>
          <a:p>
            <a:r>
              <a:rPr lang="nl-NL" sz="1100" b="1" dirty="0">
                <a:latin typeface="Courier Std" panose="02070409020205020404" pitchFamily="49" charset="0"/>
              </a:rPr>
              <a:t>Delete</a:t>
            </a:r>
            <a:r>
              <a:rPr lang="nl-NL" sz="1100" dirty="0">
                <a:latin typeface="Courier Std" panose="02070409020205020404" pitchFamily="49" charset="0"/>
              </a:rPr>
              <a:t>:</a:t>
            </a:r>
          </a:p>
          <a:p>
            <a:r>
              <a:rPr lang="nl-NL" sz="1100" dirty="0">
                <a:latin typeface="Courier Std" panose="02070409020205020404" pitchFamily="49" charset="0"/>
              </a:rPr>
              <a:t>DELETE /</a:t>
            </a:r>
            <a:r>
              <a:rPr lang="nl-NL" sz="1100" dirty="0" err="1">
                <a:latin typeface="Courier Std" panose="02070409020205020404" pitchFamily="49" charset="0"/>
              </a:rPr>
              <a:t>subscriptions</a:t>
            </a:r>
            <a:r>
              <a:rPr lang="nl-NL" sz="1100" dirty="0">
                <a:latin typeface="Courier Std" panose="02070409020205020404" pitchFamily="49" charset="0"/>
              </a:rPr>
              <a:t>/{</a:t>
            </a:r>
            <a:r>
              <a:rPr lang="nl-NL" sz="1100" dirty="0" err="1">
                <a:latin typeface="Courier Std" panose="02070409020205020404" pitchFamily="49" charset="0"/>
              </a:rPr>
              <a:t>id</a:t>
            </a:r>
            <a:r>
              <a:rPr lang="nl-NL" sz="1100" dirty="0">
                <a:latin typeface="Courier Std" panose="02070409020205020404" pitchFamily="49" charset="0"/>
              </a:rPr>
              <a:t>}</a:t>
            </a:r>
          </a:p>
          <a:p>
            <a:endParaRPr lang="nl-NL" sz="1100" dirty="0">
              <a:latin typeface="Courier Std" panose="02070409020205020404" pitchFamily="49" charset="0"/>
            </a:endParaRPr>
          </a:p>
          <a:p>
            <a:endParaRPr lang="nl-NL" sz="1100" dirty="0">
              <a:latin typeface="Courier Std" panose="02070409020205020404" pitchFamily="49" charset="0"/>
            </a:endParaRPr>
          </a:p>
          <a:p>
            <a:r>
              <a:rPr lang="nl-NL" sz="1100" b="1" dirty="0">
                <a:latin typeface="Courier Std" panose="02070409020205020404" pitchFamily="49" charset="0"/>
              </a:rPr>
              <a:t>Update</a:t>
            </a:r>
            <a:r>
              <a:rPr lang="nl-NL" sz="1100" dirty="0">
                <a:latin typeface="Courier Std" panose="02070409020205020404" pitchFamily="49" charset="0"/>
              </a:rPr>
              <a:t>:</a:t>
            </a:r>
          </a:p>
          <a:p>
            <a:r>
              <a:rPr lang="nl-NL" sz="1100" dirty="0">
                <a:latin typeface="Courier Std" panose="02070409020205020404" pitchFamily="49" charset="0"/>
              </a:rPr>
              <a:t>PUT /</a:t>
            </a:r>
            <a:r>
              <a:rPr lang="nl-NL" sz="1100" dirty="0" err="1">
                <a:latin typeface="Courier Std" panose="02070409020205020404" pitchFamily="49" charset="0"/>
              </a:rPr>
              <a:t>subscriptions</a:t>
            </a:r>
            <a:r>
              <a:rPr lang="nl-NL" sz="1100" dirty="0">
                <a:latin typeface="Courier Std" panose="02070409020205020404" pitchFamily="49" charset="0"/>
              </a:rPr>
              <a:t>/{</a:t>
            </a:r>
            <a:r>
              <a:rPr lang="nl-NL" sz="1100" dirty="0" err="1">
                <a:latin typeface="Courier Std" panose="02070409020205020404" pitchFamily="49" charset="0"/>
              </a:rPr>
              <a:t>id</a:t>
            </a:r>
            <a:r>
              <a:rPr lang="nl-NL" sz="1100" dirty="0">
                <a:latin typeface="Courier Std" panose="02070409020205020404" pitchFamily="49" charset="0"/>
              </a:rPr>
              <a:t>}</a:t>
            </a:r>
          </a:p>
          <a:p>
            <a:r>
              <a:rPr lang="nl-NL" sz="1100" dirty="0">
                <a:latin typeface="Courier Std" panose="02070409020205020404" pitchFamily="49" charset="0"/>
              </a:rPr>
              <a:t>Content-Type: </a:t>
            </a:r>
            <a:r>
              <a:rPr lang="nl-NL" sz="1100" dirty="0" err="1">
                <a:latin typeface="Courier Std" panose="02070409020205020404" pitchFamily="49" charset="0"/>
              </a:rPr>
              <a:t>application</a:t>
            </a:r>
            <a:r>
              <a:rPr lang="nl-NL" sz="1100" dirty="0">
                <a:latin typeface="Courier Std" panose="02070409020205020404" pitchFamily="49" charset="0"/>
              </a:rPr>
              <a:t>/</a:t>
            </a:r>
            <a:r>
              <a:rPr lang="nl-NL" sz="1100" dirty="0" err="1">
                <a:latin typeface="Courier Std" panose="02070409020205020404" pitchFamily="49" charset="0"/>
              </a:rPr>
              <a:t>json</a:t>
            </a:r>
            <a:endParaRPr lang="nl-NL" sz="1100" dirty="0">
              <a:latin typeface="Courier Std" panose="02070409020205020404" pitchFamily="49" charset="0"/>
            </a:endParaRPr>
          </a:p>
          <a:p>
            <a:endParaRPr lang="nl-NL" sz="1100" dirty="0">
              <a:latin typeface="Courier Std" panose="02070409020205020404" pitchFamily="49" charset="0"/>
            </a:endParaRPr>
          </a:p>
          <a:p>
            <a:r>
              <a:rPr lang="nl-NL" sz="1100" dirty="0">
                <a:latin typeface="Courier Std" panose="02070409020205020404" pitchFamily="49" charset="0"/>
              </a:rPr>
              <a:t>{</a:t>
            </a:r>
          </a:p>
          <a:p>
            <a:r>
              <a:rPr lang="nl-NL" sz="1100" dirty="0">
                <a:latin typeface="Courier Std" panose="02070409020205020404" pitchFamily="49" charset="0"/>
              </a:rPr>
              <a:t>  </a:t>
            </a:r>
            <a:r>
              <a:rPr lang="nl-NL" sz="1100" dirty="0">
                <a:solidFill>
                  <a:schemeClr val="bg2">
                    <a:lumMod val="50000"/>
                  </a:schemeClr>
                </a:solidFill>
                <a:latin typeface="Courier Std" panose="02070409020205020404" pitchFamily="49" charset="0"/>
              </a:rPr>
              <a:t>"</a:t>
            </a:r>
            <a:r>
              <a:rPr lang="nl-NL" sz="1100" dirty="0" err="1">
                <a:solidFill>
                  <a:schemeClr val="bg2">
                    <a:lumMod val="50000"/>
                  </a:schemeClr>
                </a:solidFill>
                <a:latin typeface="Courier Std" panose="02070409020205020404" pitchFamily="49" charset="0"/>
              </a:rPr>
              <a:t>id</a:t>
            </a:r>
            <a:r>
              <a:rPr lang="nl-NL" sz="1100" dirty="0">
                <a:solidFill>
                  <a:schemeClr val="bg2">
                    <a:lumMod val="50000"/>
                  </a:schemeClr>
                </a:solidFill>
                <a:latin typeface="Courier Std" panose="02070409020205020404" pitchFamily="49" charset="0"/>
              </a:rPr>
              <a:t>": "...",</a:t>
            </a:r>
          </a:p>
          <a:p>
            <a:r>
              <a:rPr lang="nl-NL" sz="1100" dirty="0">
                <a:solidFill>
                  <a:schemeClr val="bg2">
                    <a:lumMod val="50000"/>
                  </a:schemeClr>
                </a:solidFill>
                <a:latin typeface="Courier Std" panose="02070409020205020404" pitchFamily="49" charset="0"/>
              </a:rPr>
              <a:t>  "</a:t>
            </a:r>
            <a:r>
              <a:rPr lang="nl-NL" sz="1100" dirty="0" err="1">
                <a:solidFill>
                  <a:schemeClr val="bg2">
                    <a:lumMod val="50000"/>
                  </a:schemeClr>
                </a:solidFill>
                <a:latin typeface="Courier Std" panose="02070409020205020404" pitchFamily="49" charset="0"/>
              </a:rPr>
              <a:t>config</a:t>
            </a:r>
            <a:r>
              <a:rPr lang="nl-NL" sz="1100" dirty="0">
                <a:solidFill>
                  <a:schemeClr val="bg2">
                    <a:lumMod val="50000"/>
                  </a:schemeClr>
                </a:solidFill>
                <a:latin typeface="Courier Std" panose="02070409020205020404" pitchFamily="49" charset="0"/>
              </a:rPr>
              <a:t>": { ... }</a:t>
            </a:r>
          </a:p>
          <a:p>
            <a:r>
              <a:rPr lang="nl-NL" sz="1100" dirty="0">
                <a:solidFill>
                  <a:schemeClr val="bg2">
                    <a:lumMod val="50000"/>
                  </a:schemeClr>
                </a:solidFill>
                <a:latin typeface="Courier Std" panose="02070409020205020404" pitchFamily="49" charset="0"/>
              </a:rPr>
              <a:t>  "filter": { ... },</a:t>
            </a:r>
          </a:p>
          <a:p>
            <a:r>
              <a:rPr lang="nl-NL" sz="1100" dirty="0">
                <a:solidFill>
                  <a:schemeClr val="bg2">
                    <a:lumMod val="50000"/>
                  </a:schemeClr>
                </a:solidFill>
                <a:latin typeface="Courier Std" panose="02070409020205020404" pitchFamily="49" charset="0"/>
              </a:rPr>
              <a:t>  "protocol": "...",</a:t>
            </a:r>
          </a:p>
          <a:p>
            <a:r>
              <a:rPr lang="nl-NL" sz="1100" dirty="0">
                <a:solidFill>
                  <a:schemeClr val="bg2">
                    <a:lumMod val="50000"/>
                  </a:schemeClr>
                </a:solidFill>
                <a:latin typeface="Courier Std" panose="02070409020205020404" pitchFamily="49" charset="0"/>
              </a:rPr>
              <a:t>  "</a:t>
            </a:r>
            <a:r>
              <a:rPr lang="nl-NL" sz="1100" dirty="0" err="1">
                <a:solidFill>
                  <a:schemeClr val="bg2">
                    <a:lumMod val="50000"/>
                  </a:schemeClr>
                </a:solidFill>
                <a:latin typeface="Courier Std" panose="02070409020205020404" pitchFamily="49" charset="0"/>
              </a:rPr>
              <a:t>protocolsettings</a:t>
            </a:r>
            <a:r>
              <a:rPr lang="nl-NL" sz="1100" dirty="0">
                <a:solidFill>
                  <a:schemeClr val="bg2">
                    <a:lumMod val="50000"/>
                  </a:schemeClr>
                </a:solidFill>
                <a:latin typeface="Courier Std" panose="02070409020205020404" pitchFamily="49" charset="0"/>
              </a:rPr>
              <a:t>": { ... },</a:t>
            </a:r>
          </a:p>
          <a:p>
            <a:r>
              <a:rPr lang="nl-NL" sz="1100" dirty="0">
                <a:solidFill>
                  <a:schemeClr val="bg2">
                    <a:lumMod val="50000"/>
                  </a:schemeClr>
                </a:solidFill>
                <a:latin typeface="Courier Std" panose="02070409020205020404" pitchFamily="49" charset="0"/>
              </a:rPr>
              <a:t>  "</a:t>
            </a:r>
            <a:r>
              <a:rPr lang="nl-NL" sz="1100" dirty="0" err="1">
                <a:solidFill>
                  <a:schemeClr val="bg2">
                    <a:lumMod val="50000"/>
                  </a:schemeClr>
                </a:solidFill>
                <a:latin typeface="Courier Std" panose="02070409020205020404" pitchFamily="49" charset="0"/>
              </a:rPr>
              <a:t>sink</a:t>
            </a:r>
            <a:r>
              <a:rPr lang="nl-NL" sz="1100" dirty="0">
                <a:solidFill>
                  <a:schemeClr val="bg2">
                    <a:lumMod val="50000"/>
                  </a:schemeClr>
                </a:solidFill>
                <a:latin typeface="Courier Std" panose="02070409020205020404" pitchFamily="49" charset="0"/>
              </a:rPr>
              <a:t>": "..."</a:t>
            </a:r>
          </a:p>
          <a:p>
            <a:r>
              <a:rPr lang="nl-NL" sz="1100" dirty="0">
                <a:latin typeface="Courier Std" panose="02070409020205020404" pitchFamily="49" charset="0"/>
              </a:rPr>
              <a:t>}</a:t>
            </a:r>
          </a:p>
        </p:txBody>
      </p:sp>
    </p:spTree>
    <p:extLst>
      <p:ext uri="{BB962C8B-B14F-4D97-AF65-F5344CB8AC3E}">
        <p14:creationId xmlns:p14="http://schemas.microsoft.com/office/powerpoint/2010/main" val="7112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A2657-D425-4797-8FDE-E606E727495A}"/>
              </a:ext>
            </a:extLst>
          </p:cNvPr>
          <p:cNvSpPr>
            <a:spLocks noGrp="1"/>
          </p:cNvSpPr>
          <p:nvPr>
            <p:ph type="title"/>
          </p:nvPr>
        </p:nvSpPr>
        <p:spPr/>
        <p:txBody>
          <a:bodyPr/>
          <a:lstStyle/>
          <a:p>
            <a:r>
              <a:rPr lang="nl-NL" dirty="0"/>
              <a:t>Push </a:t>
            </a:r>
            <a:r>
              <a:rPr lang="nl-NL" dirty="0" err="1"/>
              <a:t>style</a:t>
            </a:r>
            <a:r>
              <a:rPr lang="nl-NL" dirty="0"/>
              <a:t> abonneerverzoek bericht</a:t>
            </a:r>
          </a:p>
        </p:txBody>
      </p:sp>
      <p:sp>
        <p:nvSpPr>
          <p:cNvPr id="14" name="TextBox 13">
            <a:extLst>
              <a:ext uri="{FF2B5EF4-FFF2-40B4-BE49-F238E27FC236}">
                <a16:creationId xmlns:a16="http://schemas.microsoft.com/office/drawing/2014/main" id="{4ABEA8D3-9AE2-46BE-AE1D-F906A821CBF8}"/>
              </a:ext>
            </a:extLst>
          </p:cNvPr>
          <p:cNvSpPr txBox="1"/>
          <p:nvPr/>
        </p:nvSpPr>
        <p:spPr>
          <a:xfrm>
            <a:off x="757989" y="1112208"/>
            <a:ext cx="5335528" cy="5078313"/>
          </a:xfrm>
          <a:prstGeom prst="rect">
            <a:avLst/>
          </a:prstGeom>
          <a:noFill/>
        </p:spPr>
        <p:txBody>
          <a:bodyPr wrap="square">
            <a:spAutoFit/>
          </a:bodyPr>
          <a:lstStyle/>
          <a:p>
            <a:r>
              <a:rPr lang="nl-NL" dirty="0"/>
              <a:t>{</a:t>
            </a:r>
          </a:p>
          <a:p>
            <a:r>
              <a:rPr lang="nl-NL" dirty="0"/>
              <a:t>  "</a:t>
            </a:r>
            <a:r>
              <a:rPr lang="nl-NL" dirty="0" err="1"/>
              <a:t>id</a:t>
            </a:r>
            <a:r>
              <a:rPr lang="nl-NL" dirty="0"/>
              <a:t>": "[a subscription manager </a:t>
            </a:r>
            <a:r>
              <a:rPr lang="nl-NL" dirty="0" err="1"/>
              <a:t>scoped</a:t>
            </a:r>
            <a:r>
              <a:rPr lang="nl-NL" dirty="0"/>
              <a:t> </a:t>
            </a:r>
            <a:r>
              <a:rPr lang="nl-NL" dirty="0" err="1"/>
              <a:t>unique</a:t>
            </a:r>
            <a:r>
              <a:rPr lang="nl-NL" dirty="0"/>
              <a:t> string]",</a:t>
            </a:r>
          </a:p>
          <a:p>
            <a:r>
              <a:rPr lang="nl-NL" dirty="0"/>
              <a:t>  "source": "[...]", ?</a:t>
            </a:r>
          </a:p>
          <a:p>
            <a:r>
              <a:rPr lang="nl-NL" dirty="0"/>
              <a:t>  "types": "[ "[</a:t>
            </a:r>
            <a:r>
              <a:rPr lang="nl-NL" dirty="0" err="1"/>
              <a:t>ce</a:t>
            </a:r>
            <a:r>
              <a:rPr lang="nl-NL" dirty="0"/>
              <a:t>-type </a:t>
            </a:r>
            <a:r>
              <a:rPr lang="nl-NL" dirty="0" err="1"/>
              <a:t>values</a:t>
            </a:r>
            <a:r>
              <a:rPr lang="nl-NL" dirty="0"/>
              <a:t>]" + ]", ?</a:t>
            </a:r>
          </a:p>
          <a:p>
            <a:r>
              <a:rPr lang="nl-NL" dirty="0"/>
              <a:t>  "</a:t>
            </a:r>
            <a:r>
              <a:rPr lang="nl-NL" dirty="0" err="1"/>
              <a:t>config</a:t>
            </a:r>
            <a:r>
              <a:rPr lang="nl-NL" dirty="0"/>
              <a:t>": { ?</a:t>
            </a:r>
          </a:p>
          <a:p>
            <a:r>
              <a:rPr lang="nl-NL" dirty="0"/>
              <a:t>    "[</a:t>
            </a:r>
            <a:r>
              <a:rPr lang="nl-NL" dirty="0" err="1"/>
              <a:t>key</a:t>
            </a:r>
            <a:r>
              <a:rPr lang="nl-NL" dirty="0"/>
              <a:t>]": [subscription manager </a:t>
            </a:r>
            <a:r>
              <a:rPr lang="nl-NL" dirty="0" err="1"/>
              <a:t>specific</a:t>
            </a:r>
            <a:r>
              <a:rPr lang="nl-NL" dirty="0"/>
              <a:t> </a:t>
            </a:r>
            <a:r>
              <a:rPr lang="nl-NL" dirty="0" err="1"/>
              <a:t>value</a:t>
            </a:r>
            <a:r>
              <a:rPr lang="nl-NL" dirty="0"/>
              <a:t>], *</a:t>
            </a:r>
          </a:p>
          <a:p>
            <a:r>
              <a:rPr lang="nl-NL" dirty="0"/>
              <a:t>  },</a:t>
            </a:r>
          </a:p>
          <a:p>
            <a:endParaRPr lang="nl-NL" dirty="0"/>
          </a:p>
          <a:p>
            <a:r>
              <a:rPr lang="nl-NL" dirty="0"/>
              <a:t>  "filters": [ ?</a:t>
            </a:r>
          </a:p>
          <a:p>
            <a:r>
              <a:rPr lang="nl-NL" dirty="0"/>
              <a:t>    { "[dialect name]": [dialect </a:t>
            </a:r>
            <a:r>
              <a:rPr lang="nl-NL" dirty="0" err="1"/>
              <a:t>specific</a:t>
            </a:r>
            <a:r>
              <a:rPr lang="nl-NL" dirty="0"/>
              <a:t> object] } +</a:t>
            </a:r>
          </a:p>
          <a:p>
            <a:r>
              <a:rPr lang="nl-NL" dirty="0"/>
              <a:t>  ],</a:t>
            </a:r>
          </a:p>
          <a:p>
            <a:endParaRPr lang="nl-NL" dirty="0"/>
          </a:p>
          <a:p>
            <a:r>
              <a:rPr lang="nl-NL" dirty="0"/>
              <a:t>  "</a:t>
            </a:r>
            <a:r>
              <a:rPr lang="nl-NL" dirty="0" err="1"/>
              <a:t>sink</a:t>
            </a:r>
            <a:r>
              <a:rPr lang="nl-NL" dirty="0"/>
              <a:t>": "[URI </a:t>
            </a:r>
            <a:r>
              <a:rPr lang="nl-NL" dirty="0" err="1"/>
              <a:t>to</a:t>
            </a:r>
            <a:r>
              <a:rPr lang="nl-NL" dirty="0"/>
              <a:t> </a:t>
            </a:r>
            <a:r>
              <a:rPr lang="nl-NL" dirty="0" err="1"/>
              <a:t>where</a:t>
            </a:r>
            <a:r>
              <a:rPr lang="nl-NL" dirty="0"/>
              <a:t> events are </a:t>
            </a:r>
            <a:r>
              <a:rPr lang="nl-NL" dirty="0" err="1"/>
              <a:t>delivered</a:t>
            </a:r>
            <a:r>
              <a:rPr lang="nl-NL" dirty="0"/>
              <a:t>]",</a:t>
            </a:r>
          </a:p>
          <a:p>
            <a:r>
              <a:rPr lang="nl-NL" dirty="0"/>
              <a:t>  "protocol": "[delivery protocol]",</a:t>
            </a:r>
          </a:p>
          <a:p>
            <a:r>
              <a:rPr lang="nl-NL" dirty="0"/>
              <a:t>  "</a:t>
            </a:r>
            <a:r>
              <a:rPr lang="nl-NL" dirty="0" err="1"/>
              <a:t>protocolsettings</a:t>
            </a:r>
            <a:r>
              <a:rPr lang="nl-NL" dirty="0"/>
              <a:t>": { ?</a:t>
            </a:r>
          </a:p>
          <a:p>
            <a:r>
              <a:rPr lang="nl-NL" dirty="0"/>
              <a:t>    "[</a:t>
            </a:r>
            <a:r>
              <a:rPr lang="nl-NL" dirty="0" err="1"/>
              <a:t>key</a:t>
            </a:r>
            <a:r>
              <a:rPr lang="nl-NL" dirty="0"/>
              <a:t>]": "[type]", *</a:t>
            </a:r>
          </a:p>
          <a:p>
            <a:r>
              <a:rPr lang="nl-NL" dirty="0"/>
              <a:t>  }</a:t>
            </a:r>
          </a:p>
          <a:p>
            <a:r>
              <a:rPr lang="nl-NL" dirty="0"/>
              <a:t>}</a:t>
            </a:r>
          </a:p>
        </p:txBody>
      </p:sp>
      <p:sp>
        <p:nvSpPr>
          <p:cNvPr id="21" name="TextBox 20">
            <a:extLst>
              <a:ext uri="{FF2B5EF4-FFF2-40B4-BE49-F238E27FC236}">
                <a16:creationId xmlns:a16="http://schemas.microsoft.com/office/drawing/2014/main" id="{97DDE161-E94C-472F-A9C5-9041D43BAC90}"/>
              </a:ext>
            </a:extLst>
          </p:cNvPr>
          <p:cNvSpPr txBox="1"/>
          <p:nvPr/>
        </p:nvSpPr>
        <p:spPr>
          <a:xfrm>
            <a:off x="733132" y="6373315"/>
            <a:ext cx="3429978" cy="307777"/>
          </a:xfrm>
          <a:prstGeom prst="rect">
            <a:avLst/>
          </a:prstGeom>
          <a:noFill/>
        </p:spPr>
        <p:txBody>
          <a:bodyPr wrap="none" rtlCol="0">
            <a:spAutoFit/>
          </a:bodyPr>
          <a:lstStyle/>
          <a:p>
            <a:r>
              <a:rPr lang="nl-NL" sz="1400" dirty="0"/>
              <a:t>* = 0 of meer    + = 1 of meer    ? = optioneel </a:t>
            </a:r>
          </a:p>
        </p:txBody>
      </p:sp>
      <p:sp>
        <p:nvSpPr>
          <p:cNvPr id="4" name="Arrow: Right 3">
            <a:extLst>
              <a:ext uri="{FF2B5EF4-FFF2-40B4-BE49-F238E27FC236}">
                <a16:creationId xmlns:a16="http://schemas.microsoft.com/office/drawing/2014/main" id="{3B726661-EF80-46E8-80C5-2867AE36E930}"/>
              </a:ext>
            </a:extLst>
          </p:cNvPr>
          <p:cNvSpPr/>
          <p:nvPr/>
        </p:nvSpPr>
        <p:spPr>
          <a:xfrm>
            <a:off x="329682" y="1443135"/>
            <a:ext cx="348342" cy="273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Arrow: Right 11">
            <a:extLst>
              <a:ext uri="{FF2B5EF4-FFF2-40B4-BE49-F238E27FC236}">
                <a16:creationId xmlns:a16="http://schemas.microsoft.com/office/drawing/2014/main" id="{AD843250-B9D8-49F0-BC38-291962330F7A}"/>
              </a:ext>
            </a:extLst>
          </p:cNvPr>
          <p:cNvSpPr/>
          <p:nvPr/>
        </p:nvSpPr>
        <p:spPr>
          <a:xfrm>
            <a:off x="329682" y="1716833"/>
            <a:ext cx="348342" cy="273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Arrow: Right 12">
            <a:extLst>
              <a:ext uri="{FF2B5EF4-FFF2-40B4-BE49-F238E27FC236}">
                <a16:creationId xmlns:a16="http://schemas.microsoft.com/office/drawing/2014/main" id="{1675AD3E-9A11-4CB3-B549-4013ACC853E4}"/>
              </a:ext>
            </a:extLst>
          </p:cNvPr>
          <p:cNvSpPr/>
          <p:nvPr/>
        </p:nvSpPr>
        <p:spPr>
          <a:xfrm>
            <a:off x="341247" y="1990531"/>
            <a:ext cx="348342" cy="273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Arrow: Right 15">
            <a:extLst>
              <a:ext uri="{FF2B5EF4-FFF2-40B4-BE49-F238E27FC236}">
                <a16:creationId xmlns:a16="http://schemas.microsoft.com/office/drawing/2014/main" id="{9F90969B-E66A-4684-97C4-73C38163D74B}"/>
              </a:ext>
            </a:extLst>
          </p:cNvPr>
          <p:cNvSpPr/>
          <p:nvPr/>
        </p:nvSpPr>
        <p:spPr>
          <a:xfrm>
            <a:off x="341247" y="2264229"/>
            <a:ext cx="348342" cy="273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Arrow: Right 16">
            <a:extLst>
              <a:ext uri="{FF2B5EF4-FFF2-40B4-BE49-F238E27FC236}">
                <a16:creationId xmlns:a16="http://schemas.microsoft.com/office/drawing/2014/main" id="{29469BDB-2C28-4F6D-A1F8-878F232960D2}"/>
              </a:ext>
            </a:extLst>
          </p:cNvPr>
          <p:cNvSpPr/>
          <p:nvPr/>
        </p:nvSpPr>
        <p:spPr>
          <a:xfrm>
            <a:off x="341247" y="3360576"/>
            <a:ext cx="348342" cy="27369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Arrow: Right 17">
            <a:extLst>
              <a:ext uri="{FF2B5EF4-FFF2-40B4-BE49-F238E27FC236}">
                <a16:creationId xmlns:a16="http://schemas.microsoft.com/office/drawing/2014/main" id="{8B30E966-8868-4DC8-BED4-AA6D2A057A42}"/>
              </a:ext>
            </a:extLst>
          </p:cNvPr>
          <p:cNvSpPr/>
          <p:nvPr/>
        </p:nvSpPr>
        <p:spPr>
          <a:xfrm>
            <a:off x="341247" y="4456923"/>
            <a:ext cx="348342" cy="273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Arrow: Right 18">
            <a:extLst>
              <a:ext uri="{FF2B5EF4-FFF2-40B4-BE49-F238E27FC236}">
                <a16:creationId xmlns:a16="http://schemas.microsoft.com/office/drawing/2014/main" id="{7C8E7793-3273-457F-8DB5-73000E54FC3A}"/>
              </a:ext>
            </a:extLst>
          </p:cNvPr>
          <p:cNvSpPr/>
          <p:nvPr/>
        </p:nvSpPr>
        <p:spPr>
          <a:xfrm>
            <a:off x="341247" y="4730621"/>
            <a:ext cx="348342" cy="273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Arrow: Right 19">
            <a:extLst>
              <a:ext uri="{FF2B5EF4-FFF2-40B4-BE49-F238E27FC236}">
                <a16:creationId xmlns:a16="http://schemas.microsoft.com/office/drawing/2014/main" id="{172F6651-AEFC-429B-BAB5-3972E4BA49A6}"/>
              </a:ext>
            </a:extLst>
          </p:cNvPr>
          <p:cNvSpPr/>
          <p:nvPr/>
        </p:nvSpPr>
        <p:spPr>
          <a:xfrm>
            <a:off x="341247" y="5004319"/>
            <a:ext cx="348342" cy="273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70425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par>
                                <p:cTn id="40" presetID="1"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18"/>
                                        </p:tgtEl>
                                      </p:cBhvr>
                                    </p:animEffect>
                                    <p:set>
                                      <p:cBhvr>
                                        <p:cTn id="46" dur="1" fill="hold">
                                          <p:stCondLst>
                                            <p:cond delay="499"/>
                                          </p:stCondLst>
                                        </p:cTn>
                                        <p:tgtEl>
                                          <p:spTgt spid="18"/>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19"/>
                                        </p:tgtEl>
                                      </p:cBhvr>
                                    </p:animEffect>
                                    <p:set>
                                      <p:cBhvr>
                                        <p:cTn id="53" dur="1" fill="hold">
                                          <p:stCondLst>
                                            <p:cond delay="499"/>
                                          </p:stCondLst>
                                        </p:cTn>
                                        <p:tgtEl>
                                          <p:spTgt spid="19"/>
                                        </p:tgtEl>
                                        <p:attrNameLst>
                                          <p:attrName>style.visibility</p:attrName>
                                        </p:attrNameLst>
                                      </p:cBhvr>
                                      <p:to>
                                        <p:strVal val="hidden"/>
                                      </p:to>
                                    </p:set>
                                  </p:childTnLst>
                                </p:cTn>
                              </p:par>
                              <p:par>
                                <p:cTn id="54" presetID="1"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20"/>
                                        </p:tgtEl>
                                      </p:cBhvr>
                                    </p:animEffect>
                                    <p:set>
                                      <p:cBhvr>
                                        <p:cTn id="60"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2" grpId="0" animBg="1"/>
      <p:bldP spid="12" grpId="1" animBg="1"/>
      <p:bldP spid="13" grpId="0" animBg="1"/>
      <p:bldP spid="13"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31B85-7BD4-49A5-B723-430B78D2304E}"/>
              </a:ext>
            </a:extLst>
          </p:cNvPr>
          <p:cNvSpPr>
            <a:spLocks noGrp="1"/>
          </p:cNvSpPr>
          <p:nvPr>
            <p:ph type="title"/>
          </p:nvPr>
        </p:nvSpPr>
        <p:spPr/>
        <p:txBody>
          <a:bodyPr/>
          <a:lstStyle/>
          <a:p>
            <a:r>
              <a:rPr lang="nl-NL" dirty="0"/>
              <a:t>Abonnement voor push notificaties</a:t>
            </a:r>
          </a:p>
        </p:txBody>
      </p:sp>
      <p:sp>
        <p:nvSpPr>
          <p:cNvPr id="7" name="Cloud Callout 39">
            <a:extLst>
              <a:ext uri="{FF2B5EF4-FFF2-40B4-BE49-F238E27FC236}">
                <a16:creationId xmlns:a16="http://schemas.microsoft.com/office/drawing/2014/main" id="{F8518289-B503-486E-95D5-ADD73C37AF2F}"/>
              </a:ext>
            </a:extLst>
          </p:cNvPr>
          <p:cNvSpPr/>
          <p:nvPr/>
        </p:nvSpPr>
        <p:spPr>
          <a:xfrm>
            <a:off x="1810915" y="4273565"/>
            <a:ext cx="2957804" cy="1053956"/>
          </a:xfrm>
          <a:prstGeom prst="cloudCallout">
            <a:avLst>
              <a:gd name="adj1" fmla="val -69948"/>
              <a:gd name="adj2" fmla="val -66229"/>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Opmerkingen so far?</a:t>
            </a:r>
            <a:endParaRPr lang="en-NL" sz="1600" dirty="0">
              <a:solidFill>
                <a:sysClr val="windowText" lastClr="000000"/>
              </a:solidFill>
            </a:endParaRPr>
          </a:p>
        </p:txBody>
      </p:sp>
      <p:sp>
        <p:nvSpPr>
          <p:cNvPr id="8" name="Rectangle 7">
            <a:extLst>
              <a:ext uri="{FF2B5EF4-FFF2-40B4-BE49-F238E27FC236}">
                <a16:creationId xmlns:a16="http://schemas.microsoft.com/office/drawing/2014/main" id="{EB695242-DD40-4564-92FB-E314C7B62B0E}"/>
              </a:ext>
            </a:extLst>
          </p:cNvPr>
          <p:cNvSpPr/>
          <p:nvPr/>
        </p:nvSpPr>
        <p:spPr>
          <a:xfrm>
            <a:off x="1032588" y="3321698"/>
            <a:ext cx="4130351" cy="1250302"/>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TextBox 11">
            <a:extLst>
              <a:ext uri="{FF2B5EF4-FFF2-40B4-BE49-F238E27FC236}">
                <a16:creationId xmlns:a16="http://schemas.microsoft.com/office/drawing/2014/main" id="{EB5F5386-8ADC-4DF0-BE18-D536F21888EF}"/>
              </a:ext>
            </a:extLst>
          </p:cNvPr>
          <p:cNvSpPr txBox="1"/>
          <p:nvPr/>
        </p:nvSpPr>
        <p:spPr>
          <a:xfrm>
            <a:off x="838199" y="938367"/>
            <a:ext cx="11098763" cy="3108543"/>
          </a:xfrm>
          <a:prstGeom prst="rect">
            <a:avLst/>
          </a:prstGeom>
          <a:noFill/>
        </p:spPr>
        <p:txBody>
          <a:bodyPr wrap="square">
            <a:spAutoFit/>
          </a:bodyPr>
          <a:lstStyle/>
          <a:p>
            <a:r>
              <a:rPr lang="nl-NL" sz="1400" dirty="0">
                <a:latin typeface="Courier Std" panose="02070409020205020404" pitchFamily="49" charset="0"/>
              </a:rPr>
              <a:t>{</a:t>
            </a:r>
          </a:p>
          <a:p>
            <a:r>
              <a:rPr lang="nl-NL" sz="1400" dirty="0">
                <a:latin typeface="Courier Std" panose="02070409020205020404" pitchFamily="49" charset="0"/>
              </a:rPr>
              <a:t>  "</a:t>
            </a:r>
            <a:r>
              <a:rPr lang="nl-NL" sz="1400" dirty="0" err="1">
                <a:latin typeface="Courier Std" panose="02070409020205020404" pitchFamily="49" charset="0"/>
              </a:rPr>
              <a:t>id</a:t>
            </a:r>
            <a:r>
              <a:rPr lang="nl-NL" sz="1400" dirty="0">
                <a:latin typeface="Courier Std" panose="02070409020205020404" pitchFamily="49" charset="0"/>
              </a:rPr>
              <a:t>": "167c4d71-f35d-4378-aa4d-a29bd9a5ec3d",</a:t>
            </a:r>
          </a:p>
          <a:p>
            <a:r>
              <a:rPr lang="nl-NL" sz="1400" dirty="0">
                <a:latin typeface="Courier Std" panose="02070409020205020404" pitchFamily="49" charset="0"/>
              </a:rPr>
              <a:t>  "source": "https://nijmegen.nl/burgerzaken",</a:t>
            </a:r>
          </a:p>
          <a:p>
            <a:r>
              <a:rPr lang="nl-NL" sz="1400" dirty="0">
                <a:latin typeface="Courier Std" panose="02070409020205020404" pitchFamily="49" charset="0"/>
              </a:rPr>
              <a:t>  "types":    "['nl.brp.verhuizing.binnengemeentelijk','nl.brp.verhuizing.buitengemeentelijk']",</a:t>
            </a:r>
          </a:p>
          <a:p>
            <a:r>
              <a:rPr lang="nl-NL" sz="1400" dirty="0">
                <a:latin typeface="Courier Std" panose="02070409020205020404" pitchFamily="49" charset="0"/>
              </a:rPr>
              <a:t>  "</a:t>
            </a:r>
            <a:r>
              <a:rPr lang="nl-NL" sz="1400" dirty="0" err="1">
                <a:latin typeface="Courier Std" panose="02070409020205020404" pitchFamily="49" charset="0"/>
              </a:rPr>
              <a:t>config</a:t>
            </a:r>
            <a:r>
              <a:rPr lang="nl-NL" sz="1400" dirty="0">
                <a:latin typeface="Courier Std" panose="02070409020205020404" pitchFamily="49" charset="0"/>
              </a:rPr>
              <a:t>": {</a:t>
            </a:r>
          </a:p>
          <a:p>
            <a:r>
              <a:rPr lang="nl-NL" sz="1400" dirty="0">
                <a:latin typeface="Courier Std" panose="02070409020205020404" pitchFamily="49" charset="0"/>
              </a:rPr>
              <a:t>    "interval": 5</a:t>
            </a:r>
          </a:p>
          <a:p>
            <a:r>
              <a:rPr lang="nl-NL" sz="1400" dirty="0">
                <a:latin typeface="Courier Std" panose="02070409020205020404" pitchFamily="49" charset="0"/>
              </a:rPr>
              <a:t>  },</a:t>
            </a:r>
          </a:p>
          <a:p>
            <a:r>
              <a:rPr lang="nl-NL" sz="1400" b="1" dirty="0">
                <a:latin typeface="Courier Std" panose="02070409020205020404" pitchFamily="49" charset="0"/>
              </a:rPr>
              <a:t>  </a:t>
            </a:r>
            <a:r>
              <a:rPr lang="nl-NL" sz="1400" dirty="0">
                <a:solidFill>
                  <a:schemeClr val="bg2">
                    <a:lumMod val="50000"/>
                  </a:schemeClr>
                </a:solidFill>
                <a:latin typeface="Courier Std" panose="02070409020205020404" pitchFamily="49" charset="0"/>
              </a:rPr>
              <a:t>"filters": []</a:t>
            </a:r>
          </a:p>
          <a:p>
            <a:r>
              <a:rPr lang="nl-NL" sz="1400" dirty="0">
                <a:latin typeface="Courier Std" panose="02070409020205020404" pitchFamily="49" charset="0"/>
              </a:rPr>
              <a:t>  "</a:t>
            </a:r>
            <a:r>
              <a:rPr lang="nl-NL" sz="1400" dirty="0" err="1">
                <a:latin typeface="Courier Std" panose="02070409020205020404" pitchFamily="49" charset="0"/>
              </a:rPr>
              <a:t>sink</a:t>
            </a:r>
            <a:r>
              <a:rPr lang="nl-NL" sz="1400" dirty="0">
                <a:latin typeface="Courier Std" panose="02070409020205020404" pitchFamily="49" charset="0"/>
              </a:rPr>
              <a:t>": "https://nijmegen.nl/socialezaken-event-processor",</a:t>
            </a:r>
          </a:p>
          <a:p>
            <a:r>
              <a:rPr lang="nl-NL" sz="1400" dirty="0">
                <a:latin typeface="Courier Std" panose="02070409020205020404" pitchFamily="49" charset="0"/>
              </a:rPr>
              <a:t>  "protocol": "HTTP",</a:t>
            </a:r>
          </a:p>
          <a:p>
            <a:r>
              <a:rPr lang="nl-NL" sz="1400" dirty="0">
                <a:latin typeface="Courier Std" panose="02070409020205020404" pitchFamily="49" charset="0"/>
              </a:rPr>
              <a:t>  "</a:t>
            </a:r>
            <a:r>
              <a:rPr lang="nl-NL" sz="1400" dirty="0" err="1">
                <a:latin typeface="Courier Std" panose="02070409020205020404" pitchFamily="49" charset="0"/>
              </a:rPr>
              <a:t>protocolsettings</a:t>
            </a:r>
            <a:r>
              <a:rPr lang="nl-NL" sz="1400" dirty="0">
                <a:latin typeface="Courier Std" panose="02070409020205020404" pitchFamily="49" charset="0"/>
              </a:rPr>
              <a:t>": {</a:t>
            </a:r>
          </a:p>
          <a:p>
            <a:r>
              <a:rPr lang="nl-NL" sz="1400" dirty="0">
                <a:latin typeface="Courier Std" panose="02070409020205020404" pitchFamily="49" charset="0"/>
              </a:rPr>
              <a:t>    "</a:t>
            </a:r>
            <a:r>
              <a:rPr lang="nl-NL" sz="1400" dirty="0" err="1">
                <a:latin typeface="Courier Std" panose="02070409020205020404" pitchFamily="49" charset="0"/>
              </a:rPr>
              <a:t>method</a:t>
            </a:r>
            <a:r>
              <a:rPr lang="nl-NL" sz="1400" dirty="0">
                <a:latin typeface="Courier Std" panose="02070409020205020404" pitchFamily="49" charset="0"/>
              </a:rPr>
              <a:t>": "POST"</a:t>
            </a:r>
          </a:p>
          <a:p>
            <a:r>
              <a:rPr lang="nl-NL" sz="1400" dirty="0">
                <a:latin typeface="Courier Std" panose="02070409020205020404" pitchFamily="49" charset="0"/>
              </a:rPr>
              <a:t>  }</a:t>
            </a:r>
          </a:p>
          <a:p>
            <a:r>
              <a:rPr lang="nl-NL" sz="1400" dirty="0">
                <a:latin typeface="Courier Std" panose="02070409020205020404" pitchFamily="49" charset="0"/>
              </a:rPr>
              <a:t>}</a:t>
            </a:r>
          </a:p>
        </p:txBody>
      </p:sp>
    </p:spTree>
    <p:extLst>
      <p:ext uri="{BB962C8B-B14F-4D97-AF65-F5344CB8AC3E}">
        <p14:creationId xmlns:p14="http://schemas.microsoft.com/office/powerpoint/2010/main" val="299082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20443F-09A4-4EA2-9EC7-F5028B34B86F}"/>
              </a:ext>
            </a:extLst>
          </p:cNvPr>
          <p:cNvSpPr>
            <a:spLocks noGrp="1"/>
          </p:cNvSpPr>
          <p:nvPr>
            <p:ph type="title"/>
          </p:nvPr>
        </p:nvSpPr>
        <p:spPr/>
        <p:txBody>
          <a:bodyPr>
            <a:normAutofit/>
          </a:bodyPr>
          <a:lstStyle/>
          <a:p>
            <a:r>
              <a:rPr lang="nl-NL" sz="4400" dirty="0" err="1"/>
              <a:t>CloudEvents</a:t>
            </a:r>
            <a:r>
              <a:rPr lang="nl-NL" sz="4400" dirty="0"/>
              <a:t> standaard voor push-</a:t>
            </a:r>
            <a:r>
              <a:rPr lang="nl-NL" sz="4400" dirty="0" err="1"/>
              <a:t>style</a:t>
            </a:r>
            <a:r>
              <a:rPr lang="nl-NL" sz="4400" dirty="0"/>
              <a:t> filteren</a:t>
            </a:r>
          </a:p>
        </p:txBody>
      </p:sp>
      <p:sp>
        <p:nvSpPr>
          <p:cNvPr id="5" name="Text Placeholder 4">
            <a:extLst>
              <a:ext uri="{FF2B5EF4-FFF2-40B4-BE49-F238E27FC236}">
                <a16:creationId xmlns:a16="http://schemas.microsoft.com/office/drawing/2014/main" id="{D36DD9A4-FDE3-4133-841D-670F5CEB47A6}"/>
              </a:ext>
            </a:extLst>
          </p:cNvPr>
          <p:cNvSpPr>
            <a:spLocks noGrp="1"/>
          </p:cNvSpPr>
          <p:nvPr>
            <p:ph type="body" idx="1"/>
          </p:nvPr>
        </p:nvSpPr>
        <p:spPr/>
        <p:txBody>
          <a:bodyPr>
            <a:normAutofit/>
          </a:bodyPr>
          <a:lstStyle/>
          <a:p>
            <a:r>
              <a:rPr lang="nl-NL" sz="2000" dirty="0"/>
              <a:t>Hoe kan ik als </a:t>
            </a:r>
            <a:r>
              <a:rPr lang="nl-NL" sz="2000" dirty="0" err="1"/>
              <a:t>consumer</a:t>
            </a:r>
            <a:r>
              <a:rPr lang="nl-NL" sz="2000" dirty="0"/>
              <a:t> in een abonnement aangeven hoe events moeten worden gefilterd?</a:t>
            </a:r>
          </a:p>
        </p:txBody>
      </p:sp>
    </p:spTree>
    <p:extLst>
      <p:ext uri="{BB962C8B-B14F-4D97-AF65-F5344CB8AC3E}">
        <p14:creationId xmlns:p14="http://schemas.microsoft.com/office/powerpoint/2010/main" val="1621492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AAF77F-EE79-D948-9226-90EDFE2EED3E}"/>
              </a:ext>
            </a:extLst>
          </p:cNvPr>
          <p:cNvSpPr>
            <a:spLocks noGrp="1"/>
          </p:cNvSpPr>
          <p:nvPr>
            <p:ph type="title"/>
          </p:nvPr>
        </p:nvSpPr>
        <p:spPr/>
        <p:txBody>
          <a:bodyPr/>
          <a:lstStyle/>
          <a:p>
            <a:r>
              <a:rPr lang="en-NL"/>
              <a:t>Adoptie Cloud Events standaard</a:t>
            </a:r>
          </a:p>
        </p:txBody>
      </p:sp>
      <p:sp>
        <p:nvSpPr>
          <p:cNvPr id="5" name="Content Placeholder 4">
            <a:extLst>
              <a:ext uri="{FF2B5EF4-FFF2-40B4-BE49-F238E27FC236}">
                <a16:creationId xmlns:a16="http://schemas.microsoft.com/office/drawing/2014/main" id="{DEF716E6-CBCA-364C-B016-086D99C73C6E}"/>
              </a:ext>
            </a:extLst>
          </p:cNvPr>
          <p:cNvSpPr>
            <a:spLocks noGrp="1"/>
          </p:cNvSpPr>
          <p:nvPr>
            <p:ph idx="1"/>
          </p:nvPr>
        </p:nvSpPr>
        <p:spPr/>
        <p:txBody>
          <a:bodyPr>
            <a:normAutofit/>
          </a:bodyPr>
          <a:lstStyle/>
          <a:p>
            <a:r>
              <a:rPr lang="en-NL" sz="2000"/>
              <a:t>We proberen afwijkingen te voorkomen. We proberen uitbreidingen te minimaliseren.</a:t>
            </a:r>
          </a:p>
          <a:p>
            <a:r>
              <a:rPr lang="en-NL" sz="2000"/>
              <a:t>We beperken ons tot generieke functionaliteit. De domeinen bepalen de inhoud.</a:t>
            </a:r>
          </a:p>
          <a:p>
            <a:r>
              <a:rPr lang="en-NL" sz="2000"/>
              <a:t>Functionele standaard is protocol onafhankelijk. Cloud Events biedt wel bindings voor allerlei protcollen zoals </a:t>
            </a:r>
            <a:r>
              <a:rPr lang="nl-NL" sz="2000"/>
              <a:t>HTTP, REST, AMQP, MQTT, etc.</a:t>
            </a:r>
          </a:p>
          <a:p>
            <a:r>
              <a:rPr lang="en-NL" sz="2000"/>
              <a:t>We laten meerdere mechanismen toe zoals Push/Pull, Synchroon/Asynchroon.</a:t>
            </a:r>
          </a:p>
          <a:p>
            <a:r>
              <a:rPr lang="en-NL" sz="2000"/>
              <a:t>Breed gebruik moet mogelijk zijn. Van eenvoudige notificatie tot event sourcing.</a:t>
            </a:r>
          </a:p>
          <a:p>
            <a:r>
              <a:rPr lang="en-NL" sz="2000"/>
              <a:t>We minimaliseren de afhankelijkheid met IT-voorzieningen. Gevolg is o.a. dat we alle context data in het bericht onderbrengen. </a:t>
            </a:r>
            <a:r>
              <a:rPr lang="en-NL" sz="2000">
                <a:solidFill>
                  <a:schemeClr val="accent2">
                    <a:lumMod val="75000"/>
                  </a:schemeClr>
                </a:solidFill>
              </a:rPr>
              <a:t>(Vraagt n.a.v. nieuwe inzichten nog om aanscherping. Hiervoor dient eerst het gesprek gevoerd te worden over abonneren en filteren.)</a:t>
            </a:r>
          </a:p>
          <a:p>
            <a:r>
              <a:rPr lang="en-NL" sz="2000"/>
              <a:t>Als geen vrije interpretatie gewenst is, proberen we deze te voorkomen.</a:t>
            </a:r>
          </a:p>
          <a:p>
            <a:pPr lvl="1"/>
            <a:endParaRPr lang="en-NL" sz="2000">
              <a:solidFill>
                <a:schemeClr val="accent5">
                  <a:lumMod val="75000"/>
                </a:schemeClr>
              </a:solidFill>
            </a:endParaRPr>
          </a:p>
          <a:p>
            <a:pPr lvl="1"/>
            <a:endParaRPr lang="en-NL" sz="2000"/>
          </a:p>
        </p:txBody>
      </p:sp>
      <p:pic>
        <p:nvPicPr>
          <p:cNvPr id="7" name="Picture 6">
            <a:extLst>
              <a:ext uri="{FF2B5EF4-FFF2-40B4-BE49-F238E27FC236}">
                <a16:creationId xmlns:a16="http://schemas.microsoft.com/office/drawing/2014/main" id="{4B61E649-740E-4649-B1FF-91E86ACD6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9260" y="4065105"/>
            <a:ext cx="2792895" cy="2792895"/>
          </a:xfrm>
          <a:prstGeom prst="rect">
            <a:avLst/>
          </a:prstGeom>
        </p:spPr>
      </p:pic>
    </p:spTree>
    <p:extLst>
      <p:ext uri="{BB962C8B-B14F-4D97-AF65-F5344CB8AC3E}">
        <p14:creationId xmlns:p14="http://schemas.microsoft.com/office/powerpoint/2010/main" val="214954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9D3237-BD05-48E8-A760-43639432E248}"/>
              </a:ext>
            </a:extLst>
          </p:cNvPr>
          <p:cNvSpPr>
            <a:spLocks noGrp="1"/>
          </p:cNvSpPr>
          <p:nvPr>
            <p:ph type="title"/>
          </p:nvPr>
        </p:nvSpPr>
        <p:spPr/>
        <p:txBody>
          <a:bodyPr/>
          <a:lstStyle/>
          <a:p>
            <a:r>
              <a:rPr lang="nl-NL" dirty="0"/>
              <a:t>Filteren</a:t>
            </a:r>
          </a:p>
        </p:txBody>
      </p:sp>
      <p:sp>
        <p:nvSpPr>
          <p:cNvPr id="5" name="Content Placeholder 4">
            <a:extLst>
              <a:ext uri="{FF2B5EF4-FFF2-40B4-BE49-F238E27FC236}">
                <a16:creationId xmlns:a16="http://schemas.microsoft.com/office/drawing/2014/main" id="{DF8A3857-A873-46D1-BFE2-B74A826968FB}"/>
              </a:ext>
            </a:extLst>
          </p:cNvPr>
          <p:cNvSpPr>
            <a:spLocks noGrp="1"/>
          </p:cNvSpPr>
          <p:nvPr>
            <p:ph idx="1"/>
          </p:nvPr>
        </p:nvSpPr>
        <p:spPr>
          <a:xfrm>
            <a:off x="838200" y="1091133"/>
            <a:ext cx="10515600" cy="5067071"/>
          </a:xfrm>
        </p:spPr>
        <p:txBody>
          <a:bodyPr/>
          <a:lstStyle/>
          <a:p>
            <a:r>
              <a:rPr lang="nl-NL" dirty="0"/>
              <a:t>Filteren gaat exclusief over filtervoorkeuren van een </a:t>
            </a:r>
            <a:r>
              <a:rPr lang="nl-NL" u="sng" dirty="0" err="1"/>
              <a:t>consumer</a:t>
            </a:r>
            <a:endParaRPr lang="nl-NL" u="sng" dirty="0"/>
          </a:p>
          <a:p>
            <a:r>
              <a:rPr lang="nl-NL" dirty="0"/>
              <a:t>Filteren door een producer (of </a:t>
            </a:r>
            <a:r>
              <a:rPr lang="nl-NL" dirty="0" err="1"/>
              <a:t>intermediary</a:t>
            </a:r>
            <a:r>
              <a:rPr lang="nl-NL" dirty="0"/>
              <a:t>) is buiten scope</a:t>
            </a:r>
          </a:p>
          <a:p>
            <a:pPr lvl="1"/>
            <a:r>
              <a:rPr lang="nl-NL" dirty="0"/>
              <a:t>Bijv. filteren van events op basis van autorisatie van </a:t>
            </a:r>
            <a:r>
              <a:rPr lang="nl-NL" dirty="0" err="1"/>
              <a:t>consumers</a:t>
            </a:r>
            <a:endParaRPr lang="nl-NL" dirty="0"/>
          </a:p>
          <a:p>
            <a:pPr marL="457200" lvl="1" indent="0">
              <a:buNone/>
            </a:pPr>
            <a:endParaRPr lang="nl-NL" dirty="0"/>
          </a:p>
          <a:p>
            <a:r>
              <a:rPr lang="nl-NL" dirty="0"/>
              <a:t>Abonnement kent een attribuut 'filters' waarin </a:t>
            </a:r>
            <a:r>
              <a:rPr lang="nl-NL" dirty="0" err="1"/>
              <a:t>consumers</a:t>
            </a:r>
            <a:r>
              <a:rPr lang="nl-NL" dirty="0"/>
              <a:t> filterexpressies kunnen definiëren</a:t>
            </a:r>
          </a:p>
        </p:txBody>
      </p:sp>
      <p:pic>
        <p:nvPicPr>
          <p:cNvPr id="7" name="Picture 6">
            <a:extLst>
              <a:ext uri="{FF2B5EF4-FFF2-40B4-BE49-F238E27FC236}">
                <a16:creationId xmlns:a16="http://schemas.microsoft.com/office/drawing/2014/main" id="{8E8034BC-D3B7-4424-A624-A7D6AC55CF54}"/>
              </a:ext>
            </a:extLst>
          </p:cNvPr>
          <p:cNvPicPr>
            <a:picLocks noChangeAspect="1"/>
          </p:cNvPicPr>
          <p:nvPr/>
        </p:nvPicPr>
        <p:blipFill>
          <a:blip r:embed="rId2"/>
          <a:stretch>
            <a:fillRect/>
          </a:stretch>
        </p:blipFill>
        <p:spPr>
          <a:xfrm>
            <a:off x="8545891" y="3514530"/>
            <a:ext cx="3290508" cy="31319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023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BABB-C7F5-46E3-BA45-BAF922A29C28}"/>
              </a:ext>
            </a:extLst>
          </p:cNvPr>
          <p:cNvSpPr>
            <a:spLocks noGrp="1"/>
          </p:cNvSpPr>
          <p:nvPr>
            <p:ph type="title"/>
          </p:nvPr>
        </p:nvSpPr>
        <p:spPr/>
        <p:txBody>
          <a:bodyPr/>
          <a:lstStyle/>
          <a:p>
            <a:r>
              <a:rPr lang="nl-NL" dirty="0"/>
              <a:t>Filter expressies</a:t>
            </a:r>
          </a:p>
        </p:txBody>
      </p:sp>
      <p:sp>
        <p:nvSpPr>
          <p:cNvPr id="3" name="Content Placeholder 2">
            <a:extLst>
              <a:ext uri="{FF2B5EF4-FFF2-40B4-BE49-F238E27FC236}">
                <a16:creationId xmlns:a16="http://schemas.microsoft.com/office/drawing/2014/main" id="{609C6797-0F8D-4B8E-A0FE-EB36D87F5A59}"/>
              </a:ext>
            </a:extLst>
          </p:cNvPr>
          <p:cNvSpPr>
            <a:spLocks noGrp="1"/>
          </p:cNvSpPr>
          <p:nvPr>
            <p:ph idx="1"/>
          </p:nvPr>
        </p:nvSpPr>
        <p:spPr>
          <a:xfrm>
            <a:off x="838200" y="1091132"/>
            <a:ext cx="10210800" cy="5322109"/>
          </a:xfrm>
        </p:spPr>
        <p:txBody>
          <a:bodyPr>
            <a:normAutofit/>
          </a:bodyPr>
          <a:lstStyle/>
          <a:p>
            <a:r>
              <a:rPr lang="en-US" dirty="0"/>
              <a:t>If any of the filter expressions in the set evaluate to false, the event MUST NOT be sent to the sink. If all the filter expressions in the set evaluate to true, the event MUST be attempted to be delivered.</a:t>
            </a:r>
          </a:p>
          <a:p>
            <a:r>
              <a:rPr lang="en-US" dirty="0"/>
              <a:t>Each filter expression includes the specification of a dialect that defines the type of filter and the set of additional properties that are allowed within the filter expression.</a:t>
            </a:r>
          </a:p>
          <a:p>
            <a:r>
              <a:rPr lang="en-US" dirty="0"/>
              <a:t>If a filter dialect is specified in a subscription that is unsupported by the subscription manager, creation or update of the subscription MUST be rejected with an error.</a:t>
            </a:r>
            <a:endParaRPr lang="nl-NL" dirty="0"/>
          </a:p>
        </p:txBody>
      </p:sp>
      <p:cxnSp>
        <p:nvCxnSpPr>
          <p:cNvPr id="4" name="Straight Connector 3">
            <a:extLst>
              <a:ext uri="{FF2B5EF4-FFF2-40B4-BE49-F238E27FC236}">
                <a16:creationId xmlns:a16="http://schemas.microsoft.com/office/drawing/2014/main" id="{547FFBAC-5777-4A0D-8D46-A66FBDA33D4B}"/>
              </a:ext>
            </a:extLst>
          </p:cNvPr>
          <p:cNvCxnSpPr>
            <a:cxnSpLocks/>
          </p:cNvCxnSpPr>
          <p:nvPr/>
        </p:nvCxnSpPr>
        <p:spPr>
          <a:xfrm>
            <a:off x="8378890" y="2774303"/>
            <a:ext cx="1244081"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7" name="Straight Connector 6">
            <a:extLst>
              <a:ext uri="{FF2B5EF4-FFF2-40B4-BE49-F238E27FC236}">
                <a16:creationId xmlns:a16="http://schemas.microsoft.com/office/drawing/2014/main" id="{431C0B82-2698-4AF3-9B25-48A668224DB5}"/>
              </a:ext>
            </a:extLst>
          </p:cNvPr>
          <p:cNvCxnSpPr>
            <a:cxnSpLocks/>
          </p:cNvCxnSpPr>
          <p:nvPr/>
        </p:nvCxnSpPr>
        <p:spPr>
          <a:xfrm>
            <a:off x="8602824" y="4068147"/>
            <a:ext cx="2239347"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9" name="Straight Connector 8">
            <a:extLst>
              <a:ext uri="{FF2B5EF4-FFF2-40B4-BE49-F238E27FC236}">
                <a16:creationId xmlns:a16="http://schemas.microsoft.com/office/drawing/2014/main" id="{4B789D52-A5A4-493C-81BB-C0695E6A8B7D}"/>
              </a:ext>
            </a:extLst>
          </p:cNvPr>
          <p:cNvCxnSpPr>
            <a:cxnSpLocks/>
          </p:cNvCxnSpPr>
          <p:nvPr/>
        </p:nvCxnSpPr>
        <p:spPr>
          <a:xfrm flipV="1">
            <a:off x="1169436" y="4416490"/>
            <a:ext cx="9672735" cy="43543"/>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ABB0509D-81E2-4094-8E57-4852F875225C}"/>
              </a:ext>
            </a:extLst>
          </p:cNvPr>
          <p:cNvCxnSpPr>
            <a:cxnSpLocks/>
          </p:cNvCxnSpPr>
          <p:nvPr/>
        </p:nvCxnSpPr>
        <p:spPr>
          <a:xfrm>
            <a:off x="1169436" y="4861249"/>
            <a:ext cx="4472474"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Cloud Callout 39">
            <a:extLst>
              <a:ext uri="{FF2B5EF4-FFF2-40B4-BE49-F238E27FC236}">
                <a16:creationId xmlns:a16="http://schemas.microsoft.com/office/drawing/2014/main" id="{A69F072F-B36E-4D9D-B966-0D2A741B5DA2}"/>
              </a:ext>
            </a:extLst>
          </p:cNvPr>
          <p:cNvSpPr/>
          <p:nvPr/>
        </p:nvSpPr>
        <p:spPr>
          <a:xfrm>
            <a:off x="10021388" y="2160239"/>
            <a:ext cx="2055224" cy="1708856"/>
          </a:xfrm>
          <a:prstGeom prst="cloudCallout">
            <a:avLst>
              <a:gd name="adj1" fmla="val -68886"/>
              <a:gd name="adj2" fmla="val -11252"/>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ysClr val="windowText" lastClr="000000"/>
                </a:solidFill>
              </a:rPr>
              <a:t>Uitbreidbaar</a:t>
            </a:r>
            <a:r>
              <a:rPr lang="en-US" sz="1600" dirty="0">
                <a:solidFill>
                  <a:sysClr val="windowText" lastClr="000000"/>
                </a:solidFill>
              </a:rPr>
              <a:t> met </a:t>
            </a:r>
          </a:p>
          <a:p>
            <a:pPr algn="ctr"/>
            <a:r>
              <a:rPr lang="en-US" sz="1600" dirty="0">
                <a:solidFill>
                  <a:sysClr val="windowText" lastClr="000000"/>
                </a:solidFill>
              </a:rPr>
              <a:t>(</a:t>
            </a:r>
            <a:r>
              <a:rPr lang="en-US" sz="1600" dirty="0" err="1">
                <a:solidFill>
                  <a:sysClr val="windowText" lastClr="000000"/>
                </a:solidFill>
              </a:rPr>
              <a:t>ook</a:t>
            </a:r>
            <a:r>
              <a:rPr lang="en-US" sz="1600" dirty="0">
                <a:solidFill>
                  <a:sysClr val="windowText" lastClr="000000"/>
                </a:solidFill>
              </a:rPr>
              <a:t> eigen) filter dialects </a:t>
            </a:r>
            <a:r>
              <a:rPr lang="en-US" sz="1600" dirty="0">
                <a:solidFill>
                  <a:sysClr val="windowText" lastClr="000000"/>
                </a:solidFill>
                <a:sym typeface="Wingdings" panose="05000000000000000000" pitchFamily="2" charset="2"/>
              </a:rPr>
              <a:t></a:t>
            </a:r>
            <a:endParaRPr lang="en-NL" sz="1600" dirty="0">
              <a:solidFill>
                <a:sysClr val="windowText" lastClr="000000"/>
              </a:solidFill>
            </a:endParaRPr>
          </a:p>
        </p:txBody>
      </p:sp>
      <p:sp>
        <p:nvSpPr>
          <p:cNvPr id="14" name="Cloud Callout 39">
            <a:extLst>
              <a:ext uri="{FF2B5EF4-FFF2-40B4-BE49-F238E27FC236}">
                <a16:creationId xmlns:a16="http://schemas.microsoft.com/office/drawing/2014/main" id="{88CE29A5-CEBE-4166-9930-61C1C307D522}"/>
              </a:ext>
            </a:extLst>
          </p:cNvPr>
          <p:cNvSpPr/>
          <p:nvPr/>
        </p:nvSpPr>
        <p:spPr>
          <a:xfrm>
            <a:off x="6096000" y="4457475"/>
            <a:ext cx="3265715" cy="1310750"/>
          </a:xfrm>
          <a:prstGeom prst="cloudCallout">
            <a:avLst>
              <a:gd name="adj1" fmla="val -57969"/>
              <a:gd name="adj2" fmla="val -34732"/>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Eigen filter dialects </a:t>
            </a:r>
            <a:r>
              <a:rPr lang="en-US" sz="1600" dirty="0" err="1">
                <a:solidFill>
                  <a:sysClr val="windowText" lastClr="000000"/>
                </a:solidFill>
              </a:rPr>
              <a:t>werken</a:t>
            </a:r>
            <a:r>
              <a:rPr lang="en-US" sz="1600" dirty="0">
                <a:solidFill>
                  <a:sysClr val="windowText" lastClr="000000"/>
                </a:solidFill>
              </a:rPr>
              <a:t> </a:t>
            </a:r>
            <a:r>
              <a:rPr lang="en-US" sz="1600" dirty="0" err="1">
                <a:solidFill>
                  <a:sysClr val="windowText" lastClr="000000"/>
                </a:solidFill>
              </a:rPr>
              <a:t>alleen</a:t>
            </a:r>
            <a:r>
              <a:rPr lang="en-US" sz="1600" dirty="0">
                <a:solidFill>
                  <a:sysClr val="windowText" lastClr="000000"/>
                </a:solidFill>
              </a:rPr>
              <a:t> </a:t>
            </a:r>
            <a:r>
              <a:rPr lang="en-US" sz="1600" dirty="0" err="1">
                <a:solidFill>
                  <a:sysClr val="windowText" lastClr="000000"/>
                </a:solidFill>
              </a:rPr>
              <a:t>bij</a:t>
            </a:r>
            <a:r>
              <a:rPr lang="en-US" sz="1600" dirty="0">
                <a:solidFill>
                  <a:sysClr val="windowText" lastClr="000000"/>
                </a:solidFill>
              </a:rPr>
              <a:t> eigen subscription managers </a:t>
            </a:r>
            <a:r>
              <a:rPr lang="en-US" sz="1600" dirty="0">
                <a:solidFill>
                  <a:sysClr val="windowText" lastClr="000000"/>
                </a:solidFill>
                <a:sym typeface="Wingdings" panose="05000000000000000000" pitchFamily="2" charset="2"/>
              </a:rPr>
              <a:t></a:t>
            </a:r>
            <a:endParaRPr lang="en-NL" sz="1600" dirty="0">
              <a:solidFill>
                <a:sysClr val="windowText" lastClr="000000"/>
              </a:solidFill>
            </a:endParaRPr>
          </a:p>
        </p:txBody>
      </p:sp>
      <p:sp>
        <p:nvSpPr>
          <p:cNvPr id="15" name="Thought Bubble: Cloud 14">
            <a:extLst>
              <a:ext uri="{FF2B5EF4-FFF2-40B4-BE49-F238E27FC236}">
                <a16:creationId xmlns:a16="http://schemas.microsoft.com/office/drawing/2014/main" id="{9B019A27-AABB-4AB7-B9B1-FC254E1E3BCB}"/>
              </a:ext>
            </a:extLst>
          </p:cNvPr>
          <p:cNvSpPr/>
          <p:nvPr/>
        </p:nvSpPr>
        <p:spPr>
          <a:xfrm>
            <a:off x="8602824" y="5633231"/>
            <a:ext cx="2909463" cy="972456"/>
          </a:xfrm>
          <a:prstGeom prst="cloudCallou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rPr>
              <a:t>Bij voorkeur geen</a:t>
            </a:r>
            <a:r>
              <a:rPr lang="en-US" sz="1600" dirty="0">
                <a:solidFill>
                  <a:sysClr val="windowText" lastClr="000000"/>
                </a:solidFill>
              </a:rPr>
              <a:t> eigen filter </a:t>
            </a:r>
            <a:r>
              <a:rPr lang="en-US" sz="1600">
                <a:solidFill>
                  <a:sysClr val="windowText" lastClr="000000"/>
                </a:solidFill>
              </a:rPr>
              <a:t>dialect gebruiken</a:t>
            </a:r>
            <a:r>
              <a:rPr lang="en-US" sz="1600" dirty="0">
                <a:solidFill>
                  <a:sysClr val="windowText" lastClr="000000"/>
                </a:solidFill>
              </a:rPr>
              <a:t>. </a:t>
            </a:r>
          </a:p>
        </p:txBody>
      </p:sp>
      <p:sp>
        <p:nvSpPr>
          <p:cNvPr id="16" name="TextBox 15">
            <a:extLst>
              <a:ext uri="{FF2B5EF4-FFF2-40B4-BE49-F238E27FC236}">
                <a16:creationId xmlns:a16="http://schemas.microsoft.com/office/drawing/2014/main" id="{5EC9FDFE-6DF6-4F5B-825C-1FFB5C6E4F39}"/>
              </a:ext>
            </a:extLst>
          </p:cNvPr>
          <p:cNvSpPr txBox="1"/>
          <p:nvPr/>
        </p:nvSpPr>
        <p:spPr>
          <a:xfrm>
            <a:off x="992955" y="5684365"/>
            <a:ext cx="7609869" cy="1077218"/>
          </a:xfrm>
          <a:prstGeom prst="rect">
            <a:avLst/>
          </a:prstGeom>
          <a:noFill/>
        </p:spPr>
        <p:txBody>
          <a:bodyPr wrap="square">
            <a:spAutoFit/>
          </a:bodyPr>
          <a:lstStyle/>
          <a:p>
            <a:r>
              <a:rPr lang="en-US" sz="1600" dirty="0"/>
              <a:t>NL-</a:t>
            </a:r>
            <a:r>
              <a:rPr lang="en-US" sz="1600" dirty="0" err="1"/>
              <a:t>uitgangspunten</a:t>
            </a:r>
            <a:r>
              <a:rPr lang="en-US" sz="1600" dirty="0"/>
              <a:t>: </a:t>
            </a:r>
          </a:p>
          <a:p>
            <a:pPr marL="285750" indent="-285750">
              <a:buFont typeface="Arial" panose="020B0604020202020204" pitchFamily="34" charset="0"/>
              <a:buChar char="•"/>
            </a:pPr>
            <a:r>
              <a:rPr lang="nl-NL" sz="1600" dirty="0"/>
              <a:t>We proberen afwijkingen te voorkomen. We proberen uitbreidingen te minimaliseren.</a:t>
            </a:r>
          </a:p>
          <a:p>
            <a:pPr marL="285750" indent="-285750">
              <a:buFont typeface="Arial" panose="020B0604020202020204" pitchFamily="34" charset="0"/>
              <a:buChar char="•"/>
            </a:pPr>
            <a:r>
              <a:rPr lang="en-US" sz="1600" dirty="0"/>
              <a:t>Breed </a:t>
            </a:r>
            <a:r>
              <a:rPr lang="en-US" sz="1600" dirty="0" err="1"/>
              <a:t>gebruik</a:t>
            </a:r>
            <a:r>
              <a:rPr lang="en-US" sz="1600" dirty="0"/>
              <a:t> </a:t>
            </a:r>
            <a:r>
              <a:rPr lang="en-US" sz="1600" dirty="0" err="1"/>
              <a:t>moet</a:t>
            </a:r>
            <a:r>
              <a:rPr lang="en-US" sz="1600" dirty="0"/>
              <a:t> </a:t>
            </a:r>
            <a:r>
              <a:rPr lang="en-US" sz="1600" dirty="0" err="1"/>
              <a:t>mogelijk</a:t>
            </a:r>
            <a:r>
              <a:rPr lang="en-US" sz="1600" dirty="0"/>
              <a:t> </a:t>
            </a:r>
            <a:r>
              <a:rPr lang="en-US" sz="1600" dirty="0" err="1"/>
              <a:t>zijn</a:t>
            </a:r>
            <a:endParaRPr lang="en-US" sz="1600" dirty="0"/>
          </a:p>
          <a:p>
            <a:pPr marL="285750" indent="-285750">
              <a:buFont typeface="Arial" panose="020B0604020202020204" pitchFamily="34" charset="0"/>
              <a:buChar char="•"/>
            </a:pPr>
            <a:r>
              <a:rPr lang="en-NL" sz="1600" dirty="0"/>
              <a:t>We </a:t>
            </a:r>
            <a:r>
              <a:rPr lang="en-NL" sz="1600" dirty="0" err="1"/>
              <a:t>minimaliseren</a:t>
            </a:r>
            <a:r>
              <a:rPr lang="en-NL" sz="1600" dirty="0"/>
              <a:t> de </a:t>
            </a:r>
            <a:r>
              <a:rPr lang="en-NL" sz="1600" dirty="0" err="1"/>
              <a:t>afhankelijkheid</a:t>
            </a:r>
            <a:r>
              <a:rPr lang="en-NL" sz="1600" dirty="0"/>
              <a:t> </a:t>
            </a:r>
            <a:r>
              <a:rPr lang="en-US" sz="1600" dirty="0"/>
              <a:t>van </a:t>
            </a:r>
            <a:r>
              <a:rPr lang="en-NL" sz="1600" dirty="0"/>
              <a:t>IT-</a:t>
            </a:r>
            <a:r>
              <a:rPr lang="en-NL" sz="1600" dirty="0" err="1"/>
              <a:t>voorzieningen</a:t>
            </a:r>
            <a:endParaRPr lang="nl-NL" sz="1600" dirty="0"/>
          </a:p>
        </p:txBody>
      </p:sp>
    </p:spTree>
    <p:extLst>
      <p:ext uri="{BB962C8B-B14F-4D97-AF65-F5344CB8AC3E}">
        <p14:creationId xmlns:p14="http://schemas.microsoft.com/office/powerpoint/2010/main" val="189469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EB3DB-5087-44F5-9649-78004019DE08}"/>
              </a:ext>
            </a:extLst>
          </p:cNvPr>
          <p:cNvSpPr>
            <a:spLocks noGrp="1"/>
          </p:cNvSpPr>
          <p:nvPr>
            <p:ph type="title"/>
          </p:nvPr>
        </p:nvSpPr>
        <p:spPr>
          <a:xfrm>
            <a:off x="838200" y="365126"/>
            <a:ext cx="2607906" cy="633798"/>
          </a:xfrm>
        </p:spPr>
        <p:txBody>
          <a:bodyPr/>
          <a:lstStyle/>
          <a:p>
            <a:r>
              <a:rPr lang="nl-NL" dirty="0"/>
              <a:t>Filter </a:t>
            </a:r>
            <a:r>
              <a:rPr lang="nl-NL" dirty="0" err="1"/>
              <a:t>dialects</a:t>
            </a:r>
            <a:endParaRPr lang="nl-NL" dirty="0"/>
          </a:p>
        </p:txBody>
      </p:sp>
      <p:sp>
        <p:nvSpPr>
          <p:cNvPr id="3" name="Content Placeholder 2">
            <a:extLst>
              <a:ext uri="{FF2B5EF4-FFF2-40B4-BE49-F238E27FC236}">
                <a16:creationId xmlns:a16="http://schemas.microsoft.com/office/drawing/2014/main" id="{942061FD-790F-4597-8031-D45AFB256C51}"/>
              </a:ext>
            </a:extLst>
          </p:cNvPr>
          <p:cNvSpPr>
            <a:spLocks noGrp="1"/>
          </p:cNvSpPr>
          <p:nvPr>
            <p:ph idx="1"/>
          </p:nvPr>
        </p:nvSpPr>
        <p:spPr/>
        <p:txBody>
          <a:bodyPr/>
          <a:lstStyle/>
          <a:p>
            <a:pPr marL="0" indent="0">
              <a:buNone/>
            </a:pPr>
            <a:r>
              <a:rPr lang="en-US" dirty="0"/>
              <a:t>All implementations MUST support 7 filter dialects</a:t>
            </a:r>
          </a:p>
          <a:p>
            <a:pPr marL="0" indent="0">
              <a:buNone/>
            </a:pPr>
            <a:r>
              <a:rPr lang="nl-NL" dirty="0"/>
              <a:t>I</a:t>
            </a:r>
          </a:p>
        </p:txBody>
      </p:sp>
      <p:graphicFrame>
        <p:nvGraphicFramePr>
          <p:cNvPr id="4" name="Table 4">
            <a:extLst>
              <a:ext uri="{FF2B5EF4-FFF2-40B4-BE49-F238E27FC236}">
                <a16:creationId xmlns:a16="http://schemas.microsoft.com/office/drawing/2014/main" id="{8E8C73E3-C97E-4B6C-8FA0-A4B10AED9640}"/>
              </a:ext>
            </a:extLst>
          </p:cNvPr>
          <p:cNvGraphicFramePr>
            <a:graphicFrameLocks noGrp="1"/>
          </p:cNvGraphicFramePr>
          <p:nvPr/>
        </p:nvGraphicFramePr>
        <p:xfrm>
          <a:off x="904647" y="1530221"/>
          <a:ext cx="9883095" cy="4236648"/>
        </p:xfrm>
        <a:graphic>
          <a:graphicData uri="http://schemas.openxmlformats.org/drawingml/2006/table">
            <a:tbl>
              <a:tblPr firstRow="1" bandRow="1">
                <a:tableStyleId>{5C22544A-7EE6-4342-B048-85BDC9FD1C3A}</a:tableStyleId>
              </a:tblPr>
              <a:tblGrid>
                <a:gridCol w="1209201">
                  <a:extLst>
                    <a:ext uri="{9D8B030D-6E8A-4147-A177-3AD203B41FA5}">
                      <a16:colId xmlns:a16="http://schemas.microsoft.com/office/drawing/2014/main" val="2883482519"/>
                    </a:ext>
                  </a:extLst>
                </a:gridCol>
                <a:gridCol w="8673894">
                  <a:extLst>
                    <a:ext uri="{9D8B030D-6E8A-4147-A177-3AD203B41FA5}">
                      <a16:colId xmlns:a16="http://schemas.microsoft.com/office/drawing/2014/main" val="3774444935"/>
                    </a:ext>
                  </a:extLst>
                </a:gridCol>
              </a:tblGrid>
              <a:tr h="451584">
                <a:tc>
                  <a:txBody>
                    <a:bodyPr/>
                    <a:lstStyle/>
                    <a:p>
                      <a:r>
                        <a:rPr lang="nl-NL" dirty="0"/>
                        <a:t>Dialect</a:t>
                      </a:r>
                    </a:p>
                  </a:txBody>
                  <a:tcPr/>
                </a:tc>
                <a:tc>
                  <a:txBody>
                    <a:bodyPr/>
                    <a:lstStyle/>
                    <a:p>
                      <a:r>
                        <a:rPr lang="nl-NL" dirty="0"/>
                        <a:t>Voorbeeld</a:t>
                      </a:r>
                    </a:p>
                  </a:txBody>
                  <a:tcPr/>
                </a:tc>
                <a:extLst>
                  <a:ext uri="{0D108BD9-81ED-4DB2-BD59-A6C34878D82A}">
                    <a16:rowId xmlns:a16="http://schemas.microsoft.com/office/drawing/2014/main" val="2438231311"/>
                  </a:ext>
                </a:extLst>
              </a:tr>
              <a:tr h="451584">
                <a:tc>
                  <a:txBody>
                    <a:bodyPr/>
                    <a:lstStyle/>
                    <a:p>
                      <a:r>
                        <a:rPr lang="nl-NL" b="1" dirty="0"/>
                        <a:t>exact</a:t>
                      </a:r>
                    </a:p>
                  </a:txBody>
                  <a:tcPr/>
                </a:tc>
                <a:tc>
                  <a:txBody>
                    <a:bodyPr/>
                    <a:lstStyle/>
                    <a:p>
                      <a:r>
                        <a:rPr lang="nl-NL" dirty="0"/>
                        <a:t>{ "exact": { "type": "</a:t>
                      </a:r>
                      <a:r>
                        <a:rPr lang="nl-NL" dirty="0" err="1"/>
                        <a:t>com.github.push</a:t>
                      </a:r>
                      <a:r>
                        <a:rPr lang="nl-NL" dirty="0"/>
                        <a:t>" }</a:t>
                      </a:r>
                    </a:p>
                  </a:txBody>
                  <a:tcPr/>
                </a:tc>
                <a:extLst>
                  <a:ext uri="{0D108BD9-81ED-4DB2-BD59-A6C34878D82A}">
                    <a16:rowId xmlns:a16="http://schemas.microsoft.com/office/drawing/2014/main" val="2683506935"/>
                  </a:ext>
                </a:extLst>
              </a:tr>
              <a:tr h="451584">
                <a:tc>
                  <a:txBody>
                    <a:bodyPr/>
                    <a:lstStyle/>
                    <a:p>
                      <a:r>
                        <a:rPr lang="nl-NL" b="1" dirty="0"/>
                        <a:t>prefix</a:t>
                      </a:r>
                    </a:p>
                  </a:txBody>
                  <a:tcPr/>
                </a:tc>
                <a:tc>
                  <a:txBody>
                    <a:bodyPr/>
                    <a:lstStyle/>
                    <a:p>
                      <a:r>
                        <a:rPr lang="nl-NL" dirty="0"/>
                        <a:t>{ "prefix": { "type": "</a:t>
                      </a:r>
                      <a:r>
                        <a:rPr lang="nl-NL" dirty="0" err="1"/>
                        <a:t>com.github</a:t>
                      </a:r>
                      <a:r>
                        <a:rPr lang="nl-NL" dirty="0"/>
                        <a:t>." } }</a:t>
                      </a:r>
                    </a:p>
                  </a:txBody>
                  <a:tcPr/>
                </a:tc>
                <a:extLst>
                  <a:ext uri="{0D108BD9-81ED-4DB2-BD59-A6C34878D82A}">
                    <a16:rowId xmlns:a16="http://schemas.microsoft.com/office/drawing/2014/main" val="2400104503"/>
                  </a:ext>
                </a:extLst>
              </a:tr>
              <a:tr h="451584">
                <a:tc>
                  <a:txBody>
                    <a:bodyPr/>
                    <a:lstStyle/>
                    <a:p>
                      <a:r>
                        <a:rPr lang="nl-NL" b="1" dirty="0"/>
                        <a:t>suffix</a:t>
                      </a:r>
                    </a:p>
                  </a:txBody>
                  <a:tcPr/>
                </a:tc>
                <a:tc>
                  <a:txBody>
                    <a:bodyPr/>
                    <a:lstStyle/>
                    <a:p>
                      <a:r>
                        <a:rPr lang="nl-NL" dirty="0"/>
                        <a:t>{ "suffix": { "type": ".</a:t>
                      </a:r>
                      <a:r>
                        <a:rPr lang="nl-NL" dirty="0" err="1"/>
                        <a:t>created</a:t>
                      </a:r>
                      <a:r>
                        <a:rPr lang="nl-NL" dirty="0"/>
                        <a:t>" } }</a:t>
                      </a:r>
                    </a:p>
                  </a:txBody>
                  <a:tcPr/>
                </a:tc>
                <a:extLst>
                  <a:ext uri="{0D108BD9-81ED-4DB2-BD59-A6C34878D82A}">
                    <a16:rowId xmlns:a16="http://schemas.microsoft.com/office/drawing/2014/main" val="701877383"/>
                  </a:ext>
                </a:extLst>
              </a:tr>
              <a:tr h="763572">
                <a:tc>
                  <a:txBody>
                    <a:bodyPr/>
                    <a:lstStyle/>
                    <a:p>
                      <a:r>
                        <a:rPr lang="nl-NL" b="1" dirty="0" err="1"/>
                        <a:t>all</a:t>
                      </a:r>
                      <a:endParaRPr lang="nl-NL" b="1" dirty="0"/>
                    </a:p>
                  </a:txBody>
                  <a:tcPr/>
                </a:tc>
                <a:tc>
                  <a:txBody>
                    <a:bodyPr/>
                    <a:lstStyle/>
                    <a:p>
                      <a:r>
                        <a:rPr lang="nl-NL" dirty="0"/>
                        <a:t>{ "</a:t>
                      </a:r>
                      <a:r>
                        <a:rPr lang="nl-NL" dirty="0" err="1"/>
                        <a:t>all</a:t>
                      </a:r>
                      <a:r>
                        <a:rPr lang="nl-NL" dirty="0"/>
                        <a:t>": [ { "exact": { "type": "</a:t>
                      </a:r>
                      <a:r>
                        <a:rPr lang="nl-NL" dirty="0" err="1"/>
                        <a:t>com.github.push</a:t>
                      </a:r>
                      <a:r>
                        <a:rPr lang="nl-NL" dirty="0"/>
                        <a:t>" } }, { "exact": { "subject": "https://github.com/cloudevents/spec" } } ] }</a:t>
                      </a:r>
                    </a:p>
                  </a:txBody>
                  <a:tcPr/>
                </a:tc>
                <a:extLst>
                  <a:ext uri="{0D108BD9-81ED-4DB2-BD59-A6C34878D82A}">
                    <a16:rowId xmlns:a16="http://schemas.microsoft.com/office/drawing/2014/main" val="3695487507"/>
                  </a:ext>
                </a:extLst>
              </a:tr>
              <a:tr h="763572">
                <a:tc>
                  <a:txBody>
                    <a:bodyPr/>
                    <a:lstStyle/>
                    <a:p>
                      <a:r>
                        <a:rPr lang="nl-NL" b="1" dirty="0" err="1"/>
                        <a:t>any</a:t>
                      </a:r>
                      <a:endParaRPr lang="nl-NL" b="1" dirty="0"/>
                    </a:p>
                  </a:txBody>
                  <a:tcPr/>
                </a:tc>
                <a:tc>
                  <a:txBody>
                    <a:bodyPr/>
                    <a:lstStyle/>
                    <a:p>
                      <a:r>
                        <a:rPr lang="nl-NL" dirty="0"/>
                        <a:t>{ "</a:t>
                      </a:r>
                      <a:r>
                        <a:rPr lang="nl-NL" dirty="0" err="1"/>
                        <a:t>any</a:t>
                      </a:r>
                      <a:r>
                        <a:rPr lang="nl-NL" dirty="0"/>
                        <a:t>": [ { "exact": { "type": "</a:t>
                      </a:r>
                      <a:r>
                        <a:rPr lang="nl-NL" dirty="0" err="1"/>
                        <a:t>com.github.push</a:t>
                      </a:r>
                      <a:r>
                        <a:rPr lang="nl-NL" dirty="0"/>
                        <a:t>" } }, { "exact": { "subject": "https://github.com/cloudevents/spec" } } ] }</a:t>
                      </a:r>
                    </a:p>
                  </a:txBody>
                  <a:tcPr/>
                </a:tc>
                <a:extLst>
                  <a:ext uri="{0D108BD9-81ED-4DB2-BD59-A6C34878D82A}">
                    <a16:rowId xmlns:a16="http://schemas.microsoft.com/office/drawing/2014/main" val="928635574"/>
                  </a:ext>
                </a:extLst>
              </a:tr>
              <a:tr h="451584">
                <a:tc>
                  <a:txBody>
                    <a:bodyPr/>
                    <a:lstStyle/>
                    <a:p>
                      <a:r>
                        <a:rPr lang="nl-NL" b="1" dirty="0" err="1"/>
                        <a:t>not</a:t>
                      </a:r>
                      <a:endParaRPr lang="nl-NL" b="1" dirty="0"/>
                    </a:p>
                  </a:txBody>
                  <a:tcPr/>
                </a:tc>
                <a:tc>
                  <a:txBody>
                    <a:bodyPr/>
                    <a:lstStyle/>
                    <a:p>
                      <a:r>
                        <a:rPr lang="nl-NL" dirty="0"/>
                        <a:t>{ "</a:t>
                      </a:r>
                      <a:r>
                        <a:rPr lang="nl-NL" dirty="0" err="1"/>
                        <a:t>not</a:t>
                      </a:r>
                      <a:r>
                        <a:rPr lang="nl-NL" dirty="0"/>
                        <a:t>": { "exact": { "type": "</a:t>
                      </a:r>
                      <a:r>
                        <a:rPr lang="nl-NL" dirty="0" err="1"/>
                        <a:t>com.github.push</a:t>
                      </a:r>
                      <a:r>
                        <a:rPr lang="nl-NL" dirty="0"/>
                        <a:t>" } } }</a:t>
                      </a:r>
                    </a:p>
                  </a:txBody>
                  <a:tcPr/>
                </a:tc>
                <a:extLst>
                  <a:ext uri="{0D108BD9-81ED-4DB2-BD59-A6C34878D82A}">
                    <a16:rowId xmlns:a16="http://schemas.microsoft.com/office/drawing/2014/main" val="2418955489"/>
                  </a:ext>
                </a:extLst>
              </a:tr>
              <a:tr h="451584">
                <a:tc>
                  <a:txBody>
                    <a:bodyPr/>
                    <a:lstStyle/>
                    <a:p>
                      <a:r>
                        <a:rPr lang="nl-NL" b="1" dirty="0" err="1"/>
                        <a:t>sql</a:t>
                      </a:r>
                      <a:endParaRPr lang="nl-NL" b="1" dirty="0"/>
                    </a:p>
                  </a:txBody>
                  <a:tcPr/>
                </a:tc>
                <a:tc>
                  <a:txBody>
                    <a:bodyPr/>
                    <a:lstStyle/>
                    <a:p>
                      <a:r>
                        <a:rPr lang="nl-NL" dirty="0"/>
                        <a:t>{ "</a:t>
                      </a:r>
                      <a:r>
                        <a:rPr lang="nl-NL" dirty="0" err="1"/>
                        <a:t>sql</a:t>
                      </a:r>
                      <a:r>
                        <a:rPr lang="nl-NL" dirty="0"/>
                        <a:t>": "source LIKE '%</a:t>
                      </a:r>
                      <a:r>
                        <a:rPr lang="nl-NL" dirty="0" err="1"/>
                        <a:t>cloudevents</a:t>
                      </a:r>
                      <a:r>
                        <a:rPr lang="nl-NL" dirty="0"/>
                        <a:t>%'" }</a:t>
                      </a:r>
                    </a:p>
                  </a:txBody>
                  <a:tcPr/>
                </a:tc>
                <a:extLst>
                  <a:ext uri="{0D108BD9-81ED-4DB2-BD59-A6C34878D82A}">
                    <a16:rowId xmlns:a16="http://schemas.microsoft.com/office/drawing/2014/main" val="1364164908"/>
                  </a:ext>
                </a:extLst>
              </a:tr>
            </a:tbl>
          </a:graphicData>
        </a:graphic>
      </p:graphicFrame>
    </p:spTree>
    <p:extLst>
      <p:ext uri="{BB962C8B-B14F-4D97-AF65-F5344CB8AC3E}">
        <p14:creationId xmlns:p14="http://schemas.microsoft.com/office/powerpoint/2010/main" val="12312326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534-51EC-47E9-BA2F-6B8207A3148B}"/>
              </a:ext>
            </a:extLst>
          </p:cNvPr>
          <p:cNvSpPr>
            <a:spLocks noGrp="1"/>
          </p:cNvSpPr>
          <p:nvPr>
            <p:ph type="title"/>
          </p:nvPr>
        </p:nvSpPr>
        <p:spPr/>
        <p:txBody>
          <a:bodyPr/>
          <a:lstStyle/>
          <a:p>
            <a:r>
              <a:rPr lang="nl-NL" dirty="0"/>
              <a:t>Filter </a:t>
            </a:r>
            <a:r>
              <a:rPr lang="nl-NL" dirty="0" err="1"/>
              <a:t>dialects</a:t>
            </a:r>
            <a:r>
              <a:rPr lang="nl-NL" dirty="0"/>
              <a:t> voorbeeld</a:t>
            </a:r>
          </a:p>
        </p:txBody>
      </p:sp>
      <p:sp>
        <p:nvSpPr>
          <p:cNvPr id="5" name="TextBox 4">
            <a:extLst>
              <a:ext uri="{FF2B5EF4-FFF2-40B4-BE49-F238E27FC236}">
                <a16:creationId xmlns:a16="http://schemas.microsoft.com/office/drawing/2014/main" id="{6EE95BE8-19C8-4574-B072-CFCD41875FB4}"/>
              </a:ext>
            </a:extLst>
          </p:cNvPr>
          <p:cNvSpPr txBox="1"/>
          <p:nvPr/>
        </p:nvSpPr>
        <p:spPr>
          <a:xfrm>
            <a:off x="838199" y="938367"/>
            <a:ext cx="10028853" cy="3477875"/>
          </a:xfrm>
          <a:prstGeom prst="rect">
            <a:avLst/>
          </a:prstGeom>
          <a:noFill/>
        </p:spPr>
        <p:txBody>
          <a:bodyPr wrap="square">
            <a:spAutoFit/>
          </a:bodyPr>
          <a:lstStyle/>
          <a:p>
            <a:r>
              <a:rPr lang="nl-NL" sz="1100" dirty="0">
                <a:latin typeface="Courier Std" panose="02070409020205020404" pitchFamily="49" charset="0"/>
              </a:rPr>
              <a:t>{</a:t>
            </a:r>
          </a:p>
          <a:p>
            <a:r>
              <a:rPr lang="nl-NL" sz="1100" dirty="0">
                <a:latin typeface="Courier Std" panose="02070409020205020404" pitchFamily="49" charset="0"/>
              </a:rPr>
              <a:t>  "</a:t>
            </a:r>
            <a:r>
              <a:rPr lang="nl-NL" sz="1100" dirty="0" err="1">
                <a:latin typeface="Courier Std" panose="02070409020205020404" pitchFamily="49" charset="0"/>
              </a:rPr>
              <a:t>id</a:t>
            </a:r>
            <a:r>
              <a:rPr lang="nl-NL" sz="1100" dirty="0">
                <a:latin typeface="Courier Std" panose="02070409020205020404" pitchFamily="49" charset="0"/>
              </a:rPr>
              <a:t>": "167c4d71-f35d-4378-aa4d-a29bd9a5ec3d",</a:t>
            </a:r>
          </a:p>
          <a:p>
            <a:r>
              <a:rPr lang="nl-NL" sz="1100" dirty="0">
                <a:latin typeface="Courier Std" panose="02070409020205020404" pitchFamily="49" charset="0"/>
              </a:rPr>
              <a:t>  "source": "https://nijmegen.nl/burgerzaken",</a:t>
            </a:r>
          </a:p>
          <a:p>
            <a:r>
              <a:rPr lang="nl-NL" sz="1100" dirty="0">
                <a:latin typeface="Courier Std" panose="02070409020205020404" pitchFamily="49" charset="0"/>
              </a:rPr>
              <a:t>  "types": "['nl.brp.verhuizing.binnengemeentelijk','nl.brp.verhuizing.buitengemeentelijk']",</a:t>
            </a:r>
          </a:p>
          <a:p>
            <a:r>
              <a:rPr lang="nl-NL" sz="1100" dirty="0">
                <a:latin typeface="Courier Std" panose="02070409020205020404" pitchFamily="49" charset="0"/>
              </a:rPr>
              <a:t>  "</a:t>
            </a:r>
            <a:r>
              <a:rPr lang="nl-NL" sz="1100" dirty="0" err="1">
                <a:latin typeface="Courier Std" panose="02070409020205020404" pitchFamily="49" charset="0"/>
              </a:rPr>
              <a:t>config</a:t>
            </a:r>
            <a:r>
              <a:rPr lang="nl-NL" sz="1100" dirty="0">
                <a:latin typeface="Courier Std" panose="02070409020205020404" pitchFamily="49" charset="0"/>
              </a:rPr>
              <a:t>": {</a:t>
            </a:r>
          </a:p>
          <a:p>
            <a:r>
              <a:rPr lang="nl-NL" sz="1100" dirty="0">
                <a:latin typeface="Courier Std" panose="02070409020205020404" pitchFamily="49" charset="0"/>
              </a:rPr>
              <a:t>    "interval": 5</a:t>
            </a:r>
          </a:p>
          <a:p>
            <a:r>
              <a:rPr lang="nl-NL" sz="1100" dirty="0">
                <a:latin typeface="Courier Std" panose="02070409020205020404" pitchFamily="49" charset="0"/>
              </a:rPr>
              <a:t>  },</a:t>
            </a:r>
          </a:p>
          <a:p>
            <a:r>
              <a:rPr lang="nl-NL" sz="1100" b="1" dirty="0">
                <a:latin typeface="Courier Std" panose="02070409020205020404" pitchFamily="49" charset="0"/>
              </a:rPr>
              <a:t>  "filters": [</a:t>
            </a:r>
          </a:p>
          <a:p>
            <a:r>
              <a:rPr lang="nl-NL" sz="1100" b="1" dirty="0">
                <a:latin typeface="Courier Std" panose="02070409020205020404" pitchFamily="49" charset="0"/>
              </a:rPr>
              <a:t>    {</a:t>
            </a:r>
          </a:p>
          <a:p>
            <a:r>
              <a:rPr lang="nl-NL" sz="1100" b="1" dirty="0">
                <a:latin typeface="Courier Std" panose="02070409020205020404" pitchFamily="49" charset="0"/>
              </a:rPr>
              <a:t>      "prefix": {</a:t>
            </a:r>
          </a:p>
          <a:p>
            <a:r>
              <a:rPr lang="nl-NL" sz="1100" b="1" dirty="0">
                <a:latin typeface="Courier Std" panose="02070409020205020404" pitchFamily="49" charset="0"/>
              </a:rPr>
              <a:t>        "type": "</a:t>
            </a:r>
            <a:r>
              <a:rPr lang="nl-NL" sz="1100" b="1" dirty="0" err="1">
                <a:latin typeface="Courier Std" panose="02070409020205020404" pitchFamily="49" charset="0"/>
              </a:rPr>
              <a:t>nl.brp.verhuizing</a:t>
            </a:r>
            <a:r>
              <a:rPr lang="nl-NL" sz="1100" b="1" dirty="0">
                <a:latin typeface="Courier Std" panose="02070409020205020404" pitchFamily="49" charset="0"/>
              </a:rPr>
              <a:t>."</a:t>
            </a:r>
          </a:p>
          <a:p>
            <a:r>
              <a:rPr lang="nl-NL" sz="1100" b="1" dirty="0">
                <a:latin typeface="Courier Std" panose="02070409020205020404" pitchFamily="49" charset="0"/>
              </a:rPr>
              <a:t>      }</a:t>
            </a:r>
          </a:p>
          <a:p>
            <a:r>
              <a:rPr lang="nl-NL" sz="1100" b="1" dirty="0">
                <a:latin typeface="Courier Std" panose="02070409020205020404" pitchFamily="49" charset="0"/>
              </a:rPr>
              <a:t>    }</a:t>
            </a:r>
          </a:p>
          <a:p>
            <a:r>
              <a:rPr lang="nl-NL" sz="1100" b="1" dirty="0">
                <a:latin typeface="Courier Std" panose="02070409020205020404" pitchFamily="49" charset="0"/>
              </a:rPr>
              <a:t>  ],</a:t>
            </a:r>
          </a:p>
          <a:p>
            <a:r>
              <a:rPr lang="nl-NL" sz="1100" dirty="0">
                <a:latin typeface="Courier Std" panose="02070409020205020404" pitchFamily="49" charset="0"/>
              </a:rPr>
              <a:t>  "</a:t>
            </a:r>
            <a:r>
              <a:rPr lang="nl-NL" sz="1100" dirty="0" err="1">
                <a:latin typeface="Courier Std" panose="02070409020205020404" pitchFamily="49" charset="0"/>
              </a:rPr>
              <a:t>sink</a:t>
            </a:r>
            <a:r>
              <a:rPr lang="nl-NL" sz="1100" dirty="0">
                <a:latin typeface="Courier Std" panose="02070409020205020404" pitchFamily="49" charset="0"/>
              </a:rPr>
              <a:t>": "https://nijmegen.nl/socialezaken-event-processor",</a:t>
            </a:r>
          </a:p>
          <a:p>
            <a:r>
              <a:rPr lang="nl-NL" sz="1100" dirty="0">
                <a:latin typeface="Courier Std" panose="02070409020205020404" pitchFamily="49" charset="0"/>
              </a:rPr>
              <a:t>  "protocol": "HTTP",</a:t>
            </a:r>
          </a:p>
          <a:p>
            <a:r>
              <a:rPr lang="nl-NL" sz="1100" dirty="0">
                <a:latin typeface="Courier Std" panose="02070409020205020404" pitchFamily="49" charset="0"/>
              </a:rPr>
              <a:t>  "</a:t>
            </a:r>
            <a:r>
              <a:rPr lang="nl-NL" sz="1100" dirty="0" err="1">
                <a:latin typeface="Courier Std" panose="02070409020205020404" pitchFamily="49" charset="0"/>
              </a:rPr>
              <a:t>protocolsettings</a:t>
            </a:r>
            <a:r>
              <a:rPr lang="nl-NL" sz="1100" dirty="0">
                <a:latin typeface="Courier Std" panose="02070409020205020404" pitchFamily="49" charset="0"/>
              </a:rPr>
              <a:t>": {</a:t>
            </a:r>
          </a:p>
          <a:p>
            <a:r>
              <a:rPr lang="nl-NL" sz="1100" dirty="0">
                <a:latin typeface="Courier Std" panose="02070409020205020404" pitchFamily="49" charset="0"/>
              </a:rPr>
              <a:t>    "</a:t>
            </a:r>
            <a:r>
              <a:rPr lang="nl-NL" sz="1100" dirty="0" err="1">
                <a:latin typeface="Courier Std" panose="02070409020205020404" pitchFamily="49" charset="0"/>
              </a:rPr>
              <a:t>method</a:t>
            </a:r>
            <a:r>
              <a:rPr lang="nl-NL" sz="1100" dirty="0">
                <a:latin typeface="Courier Std" panose="02070409020205020404" pitchFamily="49" charset="0"/>
              </a:rPr>
              <a:t>": "POST"</a:t>
            </a:r>
          </a:p>
          <a:p>
            <a:r>
              <a:rPr lang="nl-NL" sz="1100" dirty="0">
                <a:latin typeface="Courier Std" panose="02070409020205020404" pitchFamily="49" charset="0"/>
              </a:rPr>
              <a:t>  }</a:t>
            </a:r>
          </a:p>
          <a:p>
            <a:r>
              <a:rPr lang="nl-NL" sz="1100" dirty="0">
                <a:latin typeface="Courier Std" panose="02070409020205020404" pitchFamily="49" charset="0"/>
              </a:rPr>
              <a:t>}</a:t>
            </a:r>
          </a:p>
        </p:txBody>
      </p:sp>
    </p:spTree>
    <p:extLst>
      <p:ext uri="{BB962C8B-B14F-4D97-AF65-F5344CB8AC3E}">
        <p14:creationId xmlns:p14="http://schemas.microsoft.com/office/powerpoint/2010/main" val="298277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534-51EC-47E9-BA2F-6B8207A3148B}"/>
              </a:ext>
            </a:extLst>
          </p:cNvPr>
          <p:cNvSpPr>
            <a:spLocks noGrp="1"/>
          </p:cNvSpPr>
          <p:nvPr>
            <p:ph type="title"/>
          </p:nvPr>
        </p:nvSpPr>
        <p:spPr/>
        <p:txBody>
          <a:bodyPr/>
          <a:lstStyle/>
          <a:p>
            <a:r>
              <a:rPr lang="nl-NL" dirty="0"/>
              <a:t>Filter </a:t>
            </a:r>
            <a:r>
              <a:rPr lang="nl-NL" dirty="0" err="1"/>
              <a:t>dialects</a:t>
            </a:r>
            <a:r>
              <a:rPr lang="nl-NL" dirty="0"/>
              <a:t> voorbeeld</a:t>
            </a:r>
          </a:p>
        </p:txBody>
      </p:sp>
      <p:sp>
        <p:nvSpPr>
          <p:cNvPr id="5" name="TextBox 4">
            <a:extLst>
              <a:ext uri="{FF2B5EF4-FFF2-40B4-BE49-F238E27FC236}">
                <a16:creationId xmlns:a16="http://schemas.microsoft.com/office/drawing/2014/main" id="{6EE95BE8-19C8-4574-B072-CFCD41875FB4}"/>
              </a:ext>
            </a:extLst>
          </p:cNvPr>
          <p:cNvSpPr txBox="1"/>
          <p:nvPr/>
        </p:nvSpPr>
        <p:spPr>
          <a:xfrm>
            <a:off x="838199" y="938367"/>
            <a:ext cx="10028853" cy="5001369"/>
          </a:xfrm>
          <a:prstGeom prst="rect">
            <a:avLst/>
          </a:prstGeom>
          <a:noFill/>
        </p:spPr>
        <p:txBody>
          <a:bodyPr wrap="square">
            <a:spAutoFit/>
          </a:bodyPr>
          <a:lstStyle/>
          <a:p>
            <a:r>
              <a:rPr lang="nl-NL" sz="1100" dirty="0">
                <a:latin typeface="Courier Std" panose="02070409020205020404" pitchFamily="49" charset="0"/>
              </a:rPr>
              <a:t>{</a:t>
            </a:r>
          </a:p>
          <a:p>
            <a:r>
              <a:rPr lang="nl-NL" sz="1100" dirty="0">
                <a:latin typeface="Courier Std" panose="02070409020205020404" pitchFamily="49" charset="0"/>
              </a:rPr>
              <a:t>  "</a:t>
            </a:r>
            <a:r>
              <a:rPr lang="nl-NL" sz="1100" dirty="0" err="1">
                <a:latin typeface="Courier Std" panose="02070409020205020404" pitchFamily="49" charset="0"/>
              </a:rPr>
              <a:t>id</a:t>
            </a:r>
            <a:r>
              <a:rPr lang="nl-NL" sz="1100" dirty="0">
                <a:latin typeface="Courier Std" panose="02070409020205020404" pitchFamily="49" charset="0"/>
              </a:rPr>
              <a:t>": "167c4d71-f35d-4378-aa4d-a29bd9a5ec3d",</a:t>
            </a:r>
          </a:p>
          <a:p>
            <a:r>
              <a:rPr lang="nl-NL" sz="1100" dirty="0">
                <a:latin typeface="Courier Std" panose="02070409020205020404" pitchFamily="49" charset="0"/>
              </a:rPr>
              <a:t>  "source": "https://nijmegen.nl/burgerzaken",</a:t>
            </a:r>
          </a:p>
          <a:p>
            <a:r>
              <a:rPr lang="nl-NL" sz="1100" dirty="0">
                <a:latin typeface="Courier Std" panose="02070409020205020404" pitchFamily="49" charset="0"/>
              </a:rPr>
              <a:t>  "types": "['nl.brp.verhuizing.binnengemeentelijk','nl.brp.verhuizing.buitengemeentelijk']",</a:t>
            </a:r>
          </a:p>
          <a:p>
            <a:r>
              <a:rPr lang="nl-NL" sz="1100" dirty="0">
                <a:latin typeface="Courier Std" panose="02070409020205020404" pitchFamily="49" charset="0"/>
              </a:rPr>
              <a:t>  "</a:t>
            </a:r>
            <a:r>
              <a:rPr lang="nl-NL" sz="1100" dirty="0" err="1">
                <a:latin typeface="Courier Std" panose="02070409020205020404" pitchFamily="49" charset="0"/>
              </a:rPr>
              <a:t>config</a:t>
            </a:r>
            <a:r>
              <a:rPr lang="nl-NL" sz="1100" dirty="0">
                <a:latin typeface="Courier Std" panose="02070409020205020404" pitchFamily="49" charset="0"/>
              </a:rPr>
              <a:t>": {</a:t>
            </a:r>
          </a:p>
          <a:p>
            <a:r>
              <a:rPr lang="nl-NL" sz="1100" dirty="0">
                <a:latin typeface="Courier Std" panose="02070409020205020404" pitchFamily="49" charset="0"/>
              </a:rPr>
              <a:t>    "interval": 5</a:t>
            </a:r>
          </a:p>
          <a:p>
            <a:r>
              <a:rPr lang="nl-NL" sz="1100" dirty="0">
                <a:latin typeface="Courier Std" panose="02070409020205020404" pitchFamily="49" charset="0"/>
              </a:rPr>
              <a:t>  },</a:t>
            </a:r>
          </a:p>
          <a:p>
            <a:r>
              <a:rPr lang="nl-NL" sz="1100" b="1" dirty="0">
                <a:latin typeface="Courier Std" panose="02070409020205020404" pitchFamily="49" charset="0"/>
              </a:rPr>
              <a:t>  "filters": [</a:t>
            </a:r>
          </a:p>
          <a:p>
            <a:r>
              <a:rPr lang="nl-NL" sz="1100" b="1" dirty="0">
                <a:latin typeface="Courier Std" panose="02070409020205020404" pitchFamily="49" charset="0"/>
              </a:rPr>
              <a:t>    {</a:t>
            </a:r>
          </a:p>
          <a:p>
            <a:r>
              <a:rPr lang="nl-NL" sz="1100" b="1" dirty="0">
                <a:latin typeface="Courier Std" panose="02070409020205020404" pitchFamily="49" charset="0"/>
              </a:rPr>
              <a:t>      "</a:t>
            </a:r>
            <a:r>
              <a:rPr lang="nl-NL" sz="1100" b="1" dirty="0" err="1">
                <a:latin typeface="Courier Std" panose="02070409020205020404" pitchFamily="49" charset="0"/>
              </a:rPr>
              <a:t>any</a:t>
            </a:r>
            <a:r>
              <a:rPr lang="nl-NL" sz="1100" b="1" dirty="0">
                <a:latin typeface="Courier Std" panose="02070409020205020404" pitchFamily="49" charset="0"/>
              </a:rPr>
              <a:t>": [</a:t>
            </a:r>
          </a:p>
          <a:p>
            <a:r>
              <a:rPr lang="nl-NL" sz="1100" b="1" dirty="0">
                <a:latin typeface="Courier Std" panose="02070409020205020404" pitchFamily="49" charset="0"/>
              </a:rPr>
              <a:t>        {</a:t>
            </a:r>
          </a:p>
          <a:p>
            <a:r>
              <a:rPr lang="nl-NL" sz="1100" b="1" dirty="0">
                <a:latin typeface="Courier Std" panose="02070409020205020404" pitchFamily="49" charset="0"/>
              </a:rPr>
              <a:t>          "prefix": {</a:t>
            </a:r>
          </a:p>
          <a:p>
            <a:r>
              <a:rPr lang="nl-NL" sz="1100" b="1" dirty="0">
                <a:latin typeface="Courier Std" panose="02070409020205020404" pitchFamily="49" charset="0"/>
              </a:rPr>
              <a:t>            "type": "</a:t>
            </a:r>
            <a:r>
              <a:rPr lang="nl-NL" sz="1100" b="1" dirty="0" err="1">
                <a:latin typeface="Courier Std" panose="02070409020205020404" pitchFamily="49" charset="0"/>
              </a:rPr>
              <a:t>nl.brp.verhuizing</a:t>
            </a:r>
            <a:r>
              <a:rPr lang="nl-NL" sz="1100" b="1" dirty="0">
                <a:latin typeface="Courier Std" panose="02070409020205020404" pitchFamily="49" charset="0"/>
              </a:rPr>
              <a:t>."</a:t>
            </a:r>
          </a:p>
          <a:p>
            <a:r>
              <a:rPr lang="nl-NL" sz="1100" b="1" dirty="0">
                <a:latin typeface="Courier Std" panose="02070409020205020404" pitchFamily="49" charset="0"/>
              </a:rPr>
              <a:t>          }</a:t>
            </a:r>
          </a:p>
          <a:p>
            <a:r>
              <a:rPr lang="nl-NL" sz="1100" b="1" dirty="0">
                <a:latin typeface="Courier Std" panose="02070409020205020404" pitchFamily="49" charset="0"/>
              </a:rPr>
              <a:t>        },</a:t>
            </a:r>
          </a:p>
          <a:p>
            <a:r>
              <a:rPr lang="nl-NL" sz="1100" b="1" dirty="0">
                <a:latin typeface="Courier Std" panose="02070409020205020404" pitchFamily="49" charset="0"/>
              </a:rPr>
              <a:t>        {</a:t>
            </a:r>
          </a:p>
          <a:p>
            <a:r>
              <a:rPr lang="nl-NL" sz="1100" b="1" dirty="0">
                <a:latin typeface="Courier Std" panose="02070409020205020404" pitchFamily="49" charset="0"/>
              </a:rPr>
              <a:t>          "exact": {</a:t>
            </a:r>
          </a:p>
          <a:p>
            <a:r>
              <a:rPr lang="nl-NL" sz="1100" b="1" dirty="0">
                <a:latin typeface="Courier Std" panose="02070409020205020404" pitchFamily="49" charset="0"/>
              </a:rPr>
              <a:t>            "subject": "</a:t>
            </a:r>
            <a:r>
              <a:rPr lang="nl-NL" sz="1100" b="1" dirty="0" err="1">
                <a:latin typeface="Courier Std" panose="02070409020205020404" pitchFamily="49" charset="0"/>
              </a:rPr>
              <a:t>nl.brp.verhuizingcorrectie</a:t>
            </a:r>
            <a:r>
              <a:rPr lang="nl-NL" sz="1100" b="1" dirty="0">
                <a:latin typeface="Courier Std" panose="02070409020205020404" pitchFamily="49" charset="0"/>
              </a:rPr>
              <a:t>"</a:t>
            </a:r>
          </a:p>
          <a:p>
            <a:r>
              <a:rPr lang="nl-NL" sz="1100" b="1" dirty="0">
                <a:latin typeface="Courier Std" panose="02070409020205020404" pitchFamily="49" charset="0"/>
              </a:rPr>
              <a:t>          }</a:t>
            </a:r>
          </a:p>
          <a:p>
            <a:r>
              <a:rPr lang="nl-NL" sz="1100" b="1" dirty="0">
                <a:latin typeface="Courier Std" panose="02070409020205020404" pitchFamily="49" charset="0"/>
              </a:rPr>
              <a:t>        }</a:t>
            </a:r>
          </a:p>
          <a:p>
            <a:r>
              <a:rPr lang="nl-NL" sz="1100" b="1" dirty="0">
                <a:latin typeface="Courier Std" panose="02070409020205020404" pitchFamily="49" charset="0"/>
              </a:rPr>
              <a:t>      ]</a:t>
            </a:r>
          </a:p>
          <a:p>
            <a:r>
              <a:rPr lang="nl-NL" sz="1100" b="1" dirty="0">
                <a:latin typeface="Courier Std" panose="02070409020205020404" pitchFamily="49" charset="0"/>
              </a:rPr>
              <a:t>    }</a:t>
            </a:r>
          </a:p>
          <a:p>
            <a:r>
              <a:rPr lang="nl-NL" sz="1100" b="1" dirty="0">
                <a:latin typeface="Courier Std" panose="02070409020205020404" pitchFamily="49" charset="0"/>
              </a:rPr>
              <a:t>  ],</a:t>
            </a:r>
          </a:p>
          <a:p>
            <a:r>
              <a:rPr lang="nl-NL" sz="1100" dirty="0">
                <a:latin typeface="Courier Std" panose="02070409020205020404" pitchFamily="49" charset="0"/>
              </a:rPr>
              <a:t>  "</a:t>
            </a:r>
            <a:r>
              <a:rPr lang="nl-NL" sz="1100" dirty="0" err="1">
                <a:latin typeface="Courier Std" panose="02070409020205020404" pitchFamily="49" charset="0"/>
              </a:rPr>
              <a:t>sink</a:t>
            </a:r>
            <a:r>
              <a:rPr lang="nl-NL" sz="1100" dirty="0">
                <a:latin typeface="Courier Std" panose="02070409020205020404" pitchFamily="49" charset="0"/>
              </a:rPr>
              <a:t>": "https://nijmegen.nl/socialezaken-event-processor",</a:t>
            </a:r>
          </a:p>
          <a:p>
            <a:r>
              <a:rPr lang="nl-NL" sz="1100" dirty="0">
                <a:latin typeface="Courier Std" panose="02070409020205020404" pitchFamily="49" charset="0"/>
              </a:rPr>
              <a:t>  "protocol": "HTTP",</a:t>
            </a:r>
          </a:p>
          <a:p>
            <a:r>
              <a:rPr lang="nl-NL" sz="1100" dirty="0">
                <a:latin typeface="Courier Std" panose="02070409020205020404" pitchFamily="49" charset="0"/>
              </a:rPr>
              <a:t>  "</a:t>
            </a:r>
            <a:r>
              <a:rPr lang="nl-NL" sz="1100" dirty="0" err="1">
                <a:latin typeface="Courier Std" panose="02070409020205020404" pitchFamily="49" charset="0"/>
              </a:rPr>
              <a:t>protocolsettings</a:t>
            </a:r>
            <a:r>
              <a:rPr lang="nl-NL" sz="1100" dirty="0">
                <a:latin typeface="Courier Std" panose="02070409020205020404" pitchFamily="49" charset="0"/>
              </a:rPr>
              <a:t>": {</a:t>
            </a:r>
          </a:p>
          <a:p>
            <a:r>
              <a:rPr lang="nl-NL" sz="1100" dirty="0">
                <a:latin typeface="Courier Std" panose="02070409020205020404" pitchFamily="49" charset="0"/>
              </a:rPr>
              <a:t>    "</a:t>
            </a:r>
            <a:r>
              <a:rPr lang="nl-NL" sz="1100" dirty="0" err="1">
                <a:latin typeface="Courier Std" panose="02070409020205020404" pitchFamily="49" charset="0"/>
              </a:rPr>
              <a:t>method</a:t>
            </a:r>
            <a:r>
              <a:rPr lang="nl-NL" sz="1100" dirty="0">
                <a:latin typeface="Courier Std" panose="02070409020205020404" pitchFamily="49" charset="0"/>
              </a:rPr>
              <a:t>": "POST"</a:t>
            </a:r>
          </a:p>
          <a:p>
            <a:r>
              <a:rPr lang="nl-NL" sz="1100" dirty="0">
                <a:latin typeface="Courier Std" panose="02070409020205020404" pitchFamily="49" charset="0"/>
              </a:rPr>
              <a:t>  }</a:t>
            </a:r>
          </a:p>
          <a:p>
            <a:r>
              <a:rPr lang="nl-NL" sz="1100" dirty="0">
                <a:latin typeface="Courier Std" panose="02070409020205020404" pitchFamily="49" charset="0"/>
              </a:rPr>
              <a:t>}</a:t>
            </a:r>
          </a:p>
        </p:txBody>
      </p:sp>
    </p:spTree>
    <p:extLst>
      <p:ext uri="{BB962C8B-B14F-4D97-AF65-F5344CB8AC3E}">
        <p14:creationId xmlns:p14="http://schemas.microsoft.com/office/powerpoint/2010/main" val="21903140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EB3DB-5087-44F5-9649-78004019DE08}"/>
              </a:ext>
            </a:extLst>
          </p:cNvPr>
          <p:cNvSpPr>
            <a:spLocks noGrp="1"/>
          </p:cNvSpPr>
          <p:nvPr>
            <p:ph type="title"/>
          </p:nvPr>
        </p:nvSpPr>
        <p:spPr/>
        <p:txBody>
          <a:bodyPr/>
          <a:lstStyle/>
          <a:p>
            <a:r>
              <a:rPr lang="nl-NL" dirty="0"/>
              <a:t>Dialect: </a:t>
            </a:r>
            <a:r>
              <a:rPr lang="nl-NL" dirty="0" err="1"/>
              <a:t>CloudEvents</a:t>
            </a:r>
            <a:r>
              <a:rPr lang="nl-NL" dirty="0"/>
              <a:t> SQL </a:t>
            </a:r>
            <a:r>
              <a:rPr lang="nl-NL" dirty="0" err="1"/>
              <a:t>Expression</a:t>
            </a:r>
            <a:r>
              <a:rPr lang="nl-NL" dirty="0"/>
              <a:t> Language</a:t>
            </a:r>
          </a:p>
        </p:txBody>
      </p:sp>
      <p:sp>
        <p:nvSpPr>
          <p:cNvPr id="3" name="Content Placeholder 2">
            <a:extLst>
              <a:ext uri="{FF2B5EF4-FFF2-40B4-BE49-F238E27FC236}">
                <a16:creationId xmlns:a16="http://schemas.microsoft.com/office/drawing/2014/main" id="{942061FD-790F-4597-8031-D45AFB256C51}"/>
              </a:ext>
            </a:extLst>
          </p:cNvPr>
          <p:cNvSpPr>
            <a:spLocks noGrp="1"/>
          </p:cNvSpPr>
          <p:nvPr>
            <p:ph idx="1"/>
          </p:nvPr>
        </p:nvSpPr>
        <p:spPr/>
        <p:txBody>
          <a:bodyPr/>
          <a:lstStyle/>
          <a:p>
            <a:pPr marL="0" indent="0">
              <a:buNone/>
            </a:pPr>
            <a:r>
              <a:rPr lang="en-US" dirty="0"/>
              <a:t>7 filter dialects that all implementations MUST support:</a:t>
            </a:r>
          </a:p>
          <a:p>
            <a:pPr marL="0" indent="0">
              <a:buNone/>
            </a:pPr>
            <a:r>
              <a:rPr lang="nl-NL" dirty="0"/>
              <a:t>I</a:t>
            </a:r>
          </a:p>
        </p:txBody>
      </p:sp>
      <p:graphicFrame>
        <p:nvGraphicFramePr>
          <p:cNvPr id="4" name="Table 4">
            <a:extLst>
              <a:ext uri="{FF2B5EF4-FFF2-40B4-BE49-F238E27FC236}">
                <a16:creationId xmlns:a16="http://schemas.microsoft.com/office/drawing/2014/main" id="{8E8C73E3-C97E-4B6C-8FA0-A4B10AED9640}"/>
              </a:ext>
            </a:extLst>
          </p:cNvPr>
          <p:cNvGraphicFramePr>
            <a:graphicFrameLocks noGrp="1"/>
          </p:cNvGraphicFramePr>
          <p:nvPr/>
        </p:nvGraphicFramePr>
        <p:xfrm>
          <a:off x="904647" y="1530221"/>
          <a:ext cx="9883095" cy="4303224"/>
        </p:xfrm>
        <a:graphic>
          <a:graphicData uri="http://schemas.openxmlformats.org/drawingml/2006/table">
            <a:tbl>
              <a:tblPr firstRow="1" bandRow="1">
                <a:tableStyleId>{5C22544A-7EE6-4342-B048-85BDC9FD1C3A}</a:tableStyleId>
              </a:tblPr>
              <a:tblGrid>
                <a:gridCol w="1209201">
                  <a:extLst>
                    <a:ext uri="{9D8B030D-6E8A-4147-A177-3AD203B41FA5}">
                      <a16:colId xmlns:a16="http://schemas.microsoft.com/office/drawing/2014/main" val="2883482519"/>
                    </a:ext>
                  </a:extLst>
                </a:gridCol>
                <a:gridCol w="8673894">
                  <a:extLst>
                    <a:ext uri="{9D8B030D-6E8A-4147-A177-3AD203B41FA5}">
                      <a16:colId xmlns:a16="http://schemas.microsoft.com/office/drawing/2014/main" val="3774444935"/>
                    </a:ext>
                  </a:extLst>
                </a:gridCol>
              </a:tblGrid>
              <a:tr h="451584">
                <a:tc>
                  <a:txBody>
                    <a:bodyPr/>
                    <a:lstStyle/>
                    <a:p>
                      <a:endParaRPr lang="nl-NL"/>
                    </a:p>
                  </a:txBody>
                  <a:tcPr/>
                </a:tc>
                <a:tc>
                  <a:txBody>
                    <a:bodyPr/>
                    <a:lstStyle/>
                    <a:p>
                      <a:endParaRPr lang="nl-NL" dirty="0"/>
                    </a:p>
                  </a:txBody>
                  <a:tcPr/>
                </a:tc>
                <a:extLst>
                  <a:ext uri="{0D108BD9-81ED-4DB2-BD59-A6C34878D82A}">
                    <a16:rowId xmlns:a16="http://schemas.microsoft.com/office/drawing/2014/main" val="2438231311"/>
                  </a:ext>
                </a:extLst>
              </a:tr>
              <a:tr h="451584">
                <a:tc>
                  <a:txBody>
                    <a:bodyPr/>
                    <a:lstStyle/>
                    <a:p>
                      <a:r>
                        <a:rPr lang="nl-NL" b="1" dirty="0"/>
                        <a:t>exact</a:t>
                      </a:r>
                    </a:p>
                  </a:txBody>
                  <a:tcPr/>
                </a:tc>
                <a:tc>
                  <a:txBody>
                    <a:bodyPr/>
                    <a:lstStyle/>
                    <a:p>
                      <a:r>
                        <a:rPr lang="nl-NL" dirty="0"/>
                        <a:t>{ "exact": { "type": "</a:t>
                      </a:r>
                      <a:r>
                        <a:rPr lang="nl-NL" dirty="0" err="1"/>
                        <a:t>com.github.push</a:t>
                      </a:r>
                      <a:r>
                        <a:rPr lang="nl-NL" dirty="0"/>
                        <a:t>" }</a:t>
                      </a:r>
                    </a:p>
                  </a:txBody>
                  <a:tcPr/>
                </a:tc>
                <a:extLst>
                  <a:ext uri="{0D108BD9-81ED-4DB2-BD59-A6C34878D82A}">
                    <a16:rowId xmlns:a16="http://schemas.microsoft.com/office/drawing/2014/main" val="2683506935"/>
                  </a:ext>
                </a:extLst>
              </a:tr>
              <a:tr h="451584">
                <a:tc>
                  <a:txBody>
                    <a:bodyPr/>
                    <a:lstStyle/>
                    <a:p>
                      <a:r>
                        <a:rPr lang="nl-NL" b="1" dirty="0"/>
                        <a:t>prefix</a:t>
                      </a:r>
                    </a:p>
                  </a:txBody>
                  <a:tcPr/>
                </a:tc>
                <a:tc>
                  <a:txBody>
                    <a:bodyPr/>
                    <a:lstStyle/>
                    <a:p>
                      <a:r>
                        <a:rPr lang="nl-NL" dirty="0"/>
                        <a:t>{ "prefix": { "type": "</a:t>
                      </a:r>
                      <a:r>
                        <a:rPr lang="nl-NL" dirty="0" err="1"/>
                        <a:t>com.github</a:t>
                      </a:r>
                      <a:r>
                        <a:rPr lang="nl-NL" dirty="0"/>
                        <a:t>." } }</a:t>
                      </a:r>
                    </a:p>
                  </a:txBody>
                  <a:tcPr/>
                </a:tc>
                <a:extLst>
                  <a:ext uri="{0D108BD9-81ED-4DB2-BD59-A6C34878D82A}">
                    <a16:rowId xmlns:a16="http://schemas.microsoft.com/office/drawing/2014/main" val="2400104503"/>
                  </a:ext>
                </a:extLst>
              </a:tr>
              <a:tr h="451584">
                <a:tc>
                  <a:txBody>
                    <a:bodyPr/>
                    <a:lstStyle/>
                    <a:p>
                      <a:r>
                        <a:rPr lang="nl-NL" b="1" dirty="0"/>
                        <a:t>suffix</a:t>
                      </a:r>
                    </a:p>
                  </a:txBody>
                  <a:tcPr/>
                </a:tc>
                <a:tc>
                  <a:txBody>
                    <a:bodyPr/>
                    <a:lstStyle/>
                    <a:p>
                      <a:r>
                        <a:rPr lang="nl-NL" dirty="0"/>
                        <a:t>{ "suffix": { "type": ".</a:t>
                      </a:r>
                      <a:r>
                        <a:rPr lang="nl-NL" dirty="0" err="1"/>
                        <a:t>created</a:t>
                      </a:r>
                      <a:r>
                        <a:rPr lang="nl-NL" dirty="0"/>
                        <a:t>" } }</a:t>
                      </a:r>
                    </a:p>
                  </a:txBody>
                  <a:tcPr/>
                </a:tc>
                <a:extLst>
                  <a:ext uri="{0D108BD9-81ED-4DB2-BD59-A6C34878D82A}">
                    <a16:rowId xmlns:a16="http://schemas.microsoft.com/office/drawing/2014/main" val="701877383"/>
                  </a:ext>
                </a:extLst>
              </a:tr>
              <a:tr h="763572">
                <a:tc>
                  <a:txBody>
                    <a:bodyPr/>
                    <a:lstStyle/>
                    <a:p>
                      <a:r>
                        <a:rPr lang="nl-NL" b="1" dirty="0" err="1"/>
                        <a:t>all</a:t>
                      </a:r>
                      <a:endParaRPr lang="nl-NL" b="1" dirty="0"/>
                    </a:p>
                  </a:txBody>
                  <a:tcPr/>
                </a:tc>
                <a:tc>
                  <a:txBody>
                    <a:bodyPr/>
                    <a:lstStyle/>
                    <a:p>
                      <a:r>
                        <a:rPr lang="nl-NL" dirty="0"/>
                        <a:t>{ "</a:t>
                      </a:r>
                      <a:r>
                        <a:rPr lang="nl-NL" dirty="0" err="1"/>
                        <a:t>all</a:t>
                      </a:r>
                      <a:r>
                        <a:rPr lang="nl-NL" dirty="0"/>
                        <a:t>": [ { "exact": { "type": "</a:t>
                      </a:r>
                      <a:r>
                        <a:rPr lang="nl-NL" dirty="0" err="1"/>
                        <a:t>com.github.push</a:t>
                      </a:r>
                      <a:r>
                        <a:rPr lang="nl-NL" dirty="0"/>
                        <a:t>" } }, { "exact": { "subject": "https://github.com/cloudevents/spec" } } ] }</a:t>
                      </a:r>
                    </a:p>
                  </a:txBody>
                  <a:tcPr/>
                </a:tc>
                <a:extLst>
                  <a:ext uri="{0D108BD9-81ED-4DB2-BD59-A6C34878D82A}">
                    <a16:rowId xmlns:a16="http://schemas.microsoft.com/office/drawing/2014/main" val="3695487507"/>
                  </a:ext>
                </a:extLst>
              </a:tr>
              <a:tr h="763572">
                <a:tc>
                  <a:txBody>
                    <a:bodyPr/>
                    <a:lstStyle/>
                    <a:p>
                      <a:r>
                        <a:rPr lang="nl-NL" b="1" dirty="0" err="1"/>
                        <a:t>any</a:t>
                      </a:r>
                      <a:endParaRPr lang="nl-NL" b="1" dirty="0"/>
                    </a:p>
                  </a:txBody>
                  <a:tcPr/>
                </a:tc>
                <a:tc>
                  <a:txBody>
                    <a:bodyPr/>
                    <a:lstStyle/>
                    <a:p>
                      <a:r>
                        <a:rPr lang="nl-NL" dirty="0"/>
                        <a:t>{ "</a:t>
                      </a:r>
                      <a:r>
                        <a:rPr lang="nl-NL" dirty="0" err="1"/>
                        <a:t>any</a:t>
                      </a:r>
                      <a:r>
                        <a:rPr lang="nl-NL" dirty="0"/>
                        <a:t>": [ { "exact": { "type": "</a:t>
                      </a:r>
                      <a:r>
                        <a:rPr lang="nl-NL" dirty="0" err="1"/>
                        <a:t>com.github.push</a:t>
                      </a:r>
                      <a:r>
                        <a:rPr lang="nl-NL" dirty="0"/>
                        <a:t>" } }, { "exact": { "subject": "https://github.com/cloudevents/spec" } } ] }</a:t>
                      </a:r>
                    </a:p>
                  </a:txBody>
                  <a:tcPr/>
                </a:tc>
                <a:extLst>
                  <a:ext uri="{0D108BD9-81ED-4DB2-BD59-A6C34878D82A}">
                    <a16:rowId xmlns:a16="http://schemas.microsoft.com/office/drawing/2014/main" val="928635574"/>
                  </a:ext>
                </a:extLst>
              </a:tr>
              <a:tr h="451584">
                <a:tc>
                  <a:txBody>
                    <a:bodyPr/>
                    <a:lstStyle/>
                    <a:p>
                      <a:r>
                        <a:rPr lang="nl-NL" b="1" dirty="0" err="1"/>
                        <a:t>not</a:t>
                      </a:r>
                      <a:endParaRPr lang="nl-NL" b="1" dirty="0"/>
                    </a:p>
                  </a:txBody>
                  <a:tcPr/>
                </a:tc>
                <a:tc>
                  <a:txBody>
                    <a:bodyPr/>
                    <a:lstStyle/>
                    <a:p>
                      <a:r>
                        <a:rPr lang="nl-NL" dirty="0"/>
                        <a:t>{ "</a:t>
                      </a:r>
                      <a:r>
                        <a:rPr lang="nl-NL" dirty="0" err="1"/>
                        <a:t>not</a:t>
                      </a:r>
                      <a:r>
                        <a:rPr lang="nl-NL" dirty="0"/>
                        <a:t>": { "exact": { "type": "</a:t>
                      </a:r>
                      <a:r>
                        <a:rPr lang="nl-NL" dirty="0" err="1"/>
                        <a:t>com.github.push</a:t>
                      </a:r>
                      <a:r>
                        <a:rPr lang="nl-NL" dirty="0"/>
                        <a:t>" } } }</a:t>
                      </a:r>
                    </a:p>
                  </a:txBody>
                  <a:tcPr/>
                </a:tc>
                <a:extLst>
                  <a:ext uri="{0D108BD9-81ED-4DB2-BD59-A6C34878D82A}">
                    <a16:rowId xmlns:a16="http://schemas.microsoft.com/office/drawing/2014/main" val="2418955489"/>
                  </a:ext>
                </a:extLst>
              </a:tr>
              <a:tr h="451584">
                <a:tc>
                  <a:txBody>
                    <a:bodyPr/>
                    <a:lstStyle/>
                    <a:p>
                      <a:r>
                        <a:rPr lang="nl-NL" sz="2800" b="1" dirty="0" err="1"/>
                        <a:t>sql</a:t>
                      </a:r>
                      <a:endParaRPr lang="nl-NL" sz="2800" b="1" dirty="0"/>
                    </a:p>
                  </a:txBody>
                  <a:tcPr/>
                </a:tc>
                <a:tc>
                  <a:txBody>
                    <a:bodyPr/>
                    <a:lstStyle/>
                    <a:p>
                      <a:r>
                        <a:rPr lang="nl-NL" sz="2800" b="1" dirty="0"/>
                        <a:t>{ "</a:t>
                      </a:r>
                      <a:r>
                        <a:rPr lang="nl-NL" sz="2800" b="1" dirty="0" err="1"/>
                        <a:t>sql</a:t>
                      </a:r>
                      <a:r>
                        <a:rPr lang="nl-NL" sz="2800" b="1" dirty="0"/>
                        <a:t>": "source LIKE '%</a:t>
                      </a:r>
                      <a:r>
                        <a:rPr lang="nl-NL" sz="2800" b="1" dirty="0" err="1"/>
                        <a:t>cloudevents</a:t>
                      </a:r>
                      <a:r>
                        <a:rPr lang="nl-NL" sz="2800" b="1" dirty="0"/>
                        <a:t>%'" }</a:t>
                      </a:r>
                    </a:p>
                  </a:txBody>
                  <a:tcPr/>
                </a:tc>
                <a:extLst>
                  <a:ext uri="{0D108BD9-81ED-4DB2-BD59-A6C34878D82A}">
                    <a16:rowId xmlns:a16="http://schemas.microsoft.com/office/drawing/2014/main" val="1364164908"/>
                  </a:ext>
                </a:extLst>
              </a:tr>
            </a:tbl>
          </a:graphicData>
        </a:graphic>
      </p:graphicFrame>
    </p:spTree>
    <p:extLst>
      <p:ext uri="{BB962C8B-B14F-4D97-AF65-F5344CB8AC3E}">
        <p14:creationId xmlns:p14="http://schemas.microsoft.com/office/powerpoint/2010/main" val="21987155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hought Bubble: Cloud 32">
            <a:extLst>
              <a:ext uri="{FF2B5EF4-FFF2-40B4-BE49-F238E27FC236}">
                <a16:creationId xmlns:a16="http://schemas.microsoft.com/office/drawing/2014/main" id="{5E5F4775-22CF-4C51-A588-BBA45F2E0897}"/>
              </a:ext>
            </a:extLst>
          </p:cNvPr>
          <p:cNvSpPr/>
          <p:nvPr/>
        </p:nvSpPr>
        <p:spPr>
          <a:xfrm>
            <a:off x="8024327" y="4815885"/>
            <a:ext cx="1542372" cy="848414"/>
          </a:xfrm>
          <a:prstGeom prst="cloudCallout">
            <a:avLst>
              <a:gd name="adj1" fmla="val 8382"/>
              <a:gd name="adj2" fmla="val -81771"/>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chemeClr val="tx1"/>
                </a:solidFill>
              </a:rPr>
              <a:t>Oei</a:t>
            </a:r>
            <a:r>
              <a:rPr lang="en-US" sz="2800" b="1" dirty="0">
                <a:solidFill>
                  <a:schemeClr val="tx1"/>
                </a:solidFill>
              </a:rPr>
              <a:t> !</a:t>
            </a:r>
          </a:p>
        </p:txBody>
      </p:sp>
      <p:sp>
        <p:nvSpPr>
          <p:cNvPr id="2" name="Title 1">
            <a:extLst>
              <a:ext uri="{FF2B5EF4-FFF2-40B4-BE49-F238E27FC236}">
                <a16:creationId xmlns:a16="http://schemas.microsoft.com/office/drawing/2014/main" id="{0ED5EBD3-96DE-471C-B743-09E79DE69577}"/>
              </a:ext>
            </a:extLst>
          </p:cNvPr>
          <p:cNvSpPr>
            <a:spLocks noGrp="1"/>
          </p:cNvSpPr>
          <p:nvPr>
            <p:ph type="title"/>
          </p:nvPr>
        </p:nvSpPr>
        <p:spPr/>
        <p:txBody>
          <a:bodyPr/>
          <a:lstStyle/>
          <a:p>
            <a:r>
              <a:rPr lang="nl-NL" dirty="0" err="1"/>
              <a:t>CloudEvents</a:t>
            </a:r>
            <a:r>
              <a:rPr lang="nl-NL" dirty="0"/>
              <a:t> filteren</a:t>
            </a:r>
          </a:p>
        </p:txBody>
      </p:sp>
      <p:pic>
        <p:nvPicPr>
          <p:cNvPr id="9" name="Content Placeholder 8">
            <a:extLst>
              <a:ext uri="{FF2B5EF4-FFF2-40B4-BE49-F238E27FC236}">
                <a16:creationId xmlns:a16="http://schemas.microsoft.com/office/drawing/2014/main" id="{9E326CD0-AB12-41CE-AFF4-BEDC74B3A21A}"/>
              </a:ext>
            </a:extLst>
          </p:cNvPr>
          <p:cNvPicPr>
            <a:picLocks noGrp="1" noChangeAspect="1"/>
          </p:cNvPicPr>
          <p:nvPr>
            <p:ph idx="1"/>
          </p:nvPr>
        </p:nvPicPr>
        <p:blipFill>
          <a:blip r:embed="rId2"/>
          <a:stretch>
            <a:fillRect/>
          </a:stretch>
        </p:blipFill>
        <p:spPr>
          <a:xfrm>
            <a:off x="7159803" y="1517388"/>
            <a:ext cx="3616314" cy="2983978"/>
          </a:xfrm>
        </p:spPr>
      </p:pic>
      <p:pic>
        <p:nvPicPr>
          <p:cNvPr id="23" name="Picture 22">
            <a:extLst>
              <a:ext uri="{FF2B5EF4-FFF2-40B4-BE49-F238E27FC236}">
                <a16:creationId xmlns:a16="http://schemas.microsoft.com/office/drawing/2014/main" id="{D24958E2-3035-4B4D-B8A0-D552CEA2E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655" y="2071771"/>
            <a:ext cx="3396988" cy="2342568"/>
          </a:xfrm>
          <a:prstGeom prst="rect">
            <a:avLst/>
          </a:prstGeom>
        </p:spPr>
      </p:pic>
      <p:sp>
        <p:nvSpPr>
          <p:cNvPr id="26" name="Rectangle 25">
            <a:extLst>
              <a:ext uri="{FF2B5EF4-FFF2-40B4-BE49-F238E27FC236}">
                <a16:creationId xmlns:a16="http://schemas.microsoft.com/office/drawing/2014/main" id="{C4EF6B5C-2247-4D57-B1D2-381184CE61C6}"/>
              </a:ext>
            </a:extLst>
          </p:cNvPr>
          <p:cNvSpPr/>
          <p:nvPr/>
        </p:nvSpPr>
        <p:spPr>
          <a:xfrm>
            <a:off x="8152556" y="2256114"/>
            <a:ext cx="1850833" cy="1872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27" name="Rectangle 26">
            <a:extLst>
              <a:ext uri="{FF2B5EF4-FFF2-40B4-BE49-F238E27FC236}">
                <a16:creationId xmlns:a16="http://schemas.microsoft.com/office/drawing/2014/main" id="{920FBA8E-A33D-4D4F-92EA-81CBD3EFC844}"/>
              </a:ext>
            </a:extLst>
          </p:cNvPr>
          <p:cNvSpPr/>
          <p:nvPr/>
        </p:nvSpPr>
        <p:spPr>
          <a:xfrm>
            <a:off x="8152555" y="2551733"/>
            <a:ext cx="1850833" cy="1872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28" name="Rectangle 27">
            <a:extLst>
              <a:ext uri="{FF2B5EF4-FFF2-40B4-BE49-F238E27FC236}">
                <a16:creationId xmlns:a16="http://schemas.microsoft.com/office/drawing/2014/main" id="{AC642D49-6C0A-4202-990E-D990168BF0C2}"/>
              </a:ext>
            </a:extLst>
          </p:cNvPr>
          <p:cNvSpPr/>
          <p:nvPr/>
        </p:nvSpPr>
        <p:spPr>
          <a:xfrm>
            <a:off x="8152554" y="2822090"/>
            <a:ext cx="1850833" cy="1872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pic>
        <p:nvPicPr>
          <p:cNvPr id="7" name="Picture 6">
            <a:extLst>
              <a:ext uri="{FF2B5EF4-FFF2-40B4-BE49-F238E27FC236}">
                <a16:creationId xmlns:a16="http://schemas.microsoft.com/office/drawing/2014/main" id="{6E3CE6B6-9B2C-4899-82FF-0224D2BDA4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5147" y="964828"/>
            <a:ext cx="1101942" cy="1101942"/>
          </a:xfrm>
          <a:prstGeom prst="rect">
            <a:avLst/>
          </a:prstGeom>
        </p:spPr>
      </p:pic>
      <p:pic>
        <p:nvPicPr>
          <p:cNvPr id="10" name="Picture 9">
            <a:extLst>
              <a:ext uri="{FF2B5EF4-FFF2-40B4-BE49-F238E27FC236}">
                <a16:creationId xmlns:a16="http://schemas.microsoft.com/office/drawing/2014/main" id="{A0CC86FB-ABD7-45EF-9F5C-DA712D8FF8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3763" y="1143274"/>
            <a:ext cx="806880" cy="806880"/>
          </a:xfrm>
          <a:prstGeom prst="rect">
            <a:avLst/>
          </a:prstGeom>
        </p:spPr>
      </p:pic>
    </p:spTree>
    <p:extLst>
      <p:ext uri="{BB962C8B-B14F-4D97-AF65-F5344CB8AC3E}">
        <p14:creationId xmlns:p14="http://schemas.microsoft.com/office/powerpoint/2010/main" val="318431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90F54E-55D4-481C-94CD-A31D4E8644EF}"/>
              </a:ext>
            </a:extLst>
          </p:cNvPr>
          <p:cNvSpPr>
            <a:spLocks noGrp="1"/>
          </p:cNvSpPr>
          <p:nvPr>
            <p:ph type="title"/>
          </p:nvPr>
        </p:nvSpPr>
        <p:spPr/>
        <p:txBody>
          <a:bodyPr/>
          <a:lstStyle/>
          <a:p>
            <a:r>
              <a:rPr lang="nl-NL" dirty="0"/>
              <a:t>Gevolgen voor events berichtformaat</a:t>
            </a:r>
          </a:p>
        </p:txBody>
      </p:sp>
      <p:sp>
        <p:nvSpPr>
          <p:cNvPr id="5" name="Text Placeholder 4">
            <a:extLst>
              <a:ext uri="{FF2B5EF4-FFF2-40B4-BE49-F238E27FC236}">
                <a16:creationId xmlns:a16="http://schemas.microsoft.com/office/drawing/2014/main" id="{555E9267-50D1-46D7-97E9-7EBDDDCFB033}"/>
              </a:ext>
            </a:extLst>
          </p:cNvPr>
          <p:cNvSpPr>
            <a:spLocks noGrp="1"/>
          </p:cNvSpPr>
          <p:nvPr>
            <p:ph type="body" idx="1"/>
          </p:nvPr>
        </p:nvSpPr>
        <p:spPr/>
        <p:txBody>
          <a:bodyPr/>
          <a:lstStyle/>
          <a:p>
            <a:r>
              <a:rPr lang="nl-NL" dirty="0"/>
              <a:t>Wat is er nodig aan event attributen voor filteren?</a:t>
            </a:r>
          </a:p>
        </p:txBody>
      </p:sp>
    </p:spTree>
    <p:extLst>
      <p:ext uri="{BB962C8B-B14F-4D97-AF65-F5344CB8AC3E}">
        <p14:creationId xmlns:p14="http://schemas.microsoft.com/office/powerpoint/2010/main" val="32989875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876B4-D750-4CA9-8813-C9D3F938C28A}"/>
              </a:ext>
            </a:extLst>
          </p:cNvPr>
          <p:cNvSpPr>
            <a:spLocks noGrp="1"/>
          </p:cNvSpPr>
          <p:nvPr>
            <p:ph type="title"/>
          </p:nvPr>
        </p:nvSpPr>
        <p:spPr/>
        <p:txBody>
          <a:bodyPr/>
          <a:lstStyle/>
          <a:p>
            <a:r>
              <a:rPr lang="nl-NL" dirty="0"/>
              <a:t>Opties i.r.t. filteren</a:t>
            </a:r>
          </a:p>
        </p:txBody>
      </p:sp>
      <p:sp>
        <p:nvSpPr>
          <p:cNvPr id="3" name="Content Placeholder 2">
            <a:extLst>
              <a:ext uri="{FF2B5EF4-FFF2-40B4-BE49-F238E27FC236}">
                <a16:creationId xmlns:a16="http://schemas.microsoft.com/office/drawing/2014/main" id="{5933E03C-FA07-4DAB-AFB8-F5BCEAC60271}"/>
              </a:ext>
            </a:extLst>
          </p:cNvPr>
          <p:cNvSpPr>
            <a:spLocks noGrp="1"/>
          </p:cNvSpPr>
          <p:nvPr>
            <p:ph idx="1"/>
          </p:nvPr>
        </p:nvSpPr>
        <p:spPr>
          <a:xfrm>
            <a:off x="838200" y="1362269"/>
            <a:ext cx="11049000" cy="4814694"/>
          </a:xfrm>
        </p:spPr>
        <p:txBody>
          <a:bodyPr>
            <a:normAutofit/>
          </a:bodyPr>
          <a:lstStyle/>
          <a:p>
            <a:pPr marL="514350" indent="-514350">
              <a:buFont typeface="+mj-lt"/>
              <a:buAutoNum type="arabicPeriod"/>
            </a:pPr>
            <a:r>
              <a:rPr lang="nl-NL" sz="3200" dirty="0"/>
              <a:t>Eigen filter-dialect definiëren dat gebruik van data-attributen (</a:t>
            </a:r>
            <a:r>
              <a:rPr lang="nl-NL" sz="3200" dirty="0" err="1"/>
              <a:t>payload</a:t>
            </a:r>
            <a:r>
              <a:rPr lang="nl-NL" sz="3200" dirty="0"/>
              <a:t>) toestaat </a:t>
            </a:r>
            <a:r>
              <a:rPr lang="nl-NL" sz="2000" dirty="0"/>
              <a:t>(bijv. JSON-data met toegang via data.[attribuutnaam])</a:t>
            </a:r>
          </a:p>
          <a:p>
            <a:pPr marL="514350" indent="-514350">
              <a:buFont typeface="+mj-lt"/>
              <a:buAutoNum type="arabicPeriod"/>
            </a:pPr>
            <a:endParaRPr lang="nl-NL" sz="2000" dirty="0"/>
          </a:p>
          <a:p>
            <a:pPr marL="514350" indent="-514350">
              <a:buFont typeface="+mj-lt"/>
              <a:buAutoNum type="arabicPeriod"/>
            </a:pPr>
            <a:endParaRPr lang="nl-NL" sz="3200" dirty="0"/>
          </a:p>
          <a:p>
            <a:pPr marL="514350" indent="-514350">
              <a:buFont typeface="+mj-lt"/>
              <a:buAutoNum type="arabicPeriod"/>
            </a:pPr>
            <a:endParaRPr lang="nl-NL" sz="3200" dirty="0"/>
          </a:p>
          <a:p>
            <a:pPr marL="514350" indent="-514350">
              <a:buFont typeface="+mj-lt"/>
              <a:buAutoNum type="arabicPeriod"/>
            </a:pPr>
            <a:r>
              <a:rPr lang="nl-NL" sz="3200" dirty="0"/>
              <a:t>Alle filtercriteria opnemen in contextattributen</a:t>
            </a:r>
          </a:p>
          <a:p>
            <a:pPr marL="971550" lvl="1" indent="-514350">
              <a:buFont typeface="+mj-lt"/>
              <a:buAutoNum type="alphaUcPeriod"/>
            </a:pPr>
            <a:r>
              <a:rPr lang="nl-NL" sz="2800" dirty="0"/>
              <a:t>Via neutrale extension attributen</a:t>
            </a:r>
          </a:p>
          <a:p>
            <a:pPr marL="971550" lvl="1" indent="-514350">
              <a:buFont typeface="+mj-lt"/>
              <a:buAutoNum type="alphaUcPeriod"/>
            </a:pPr>
            <a:r>
              <a:rPr lang="nl-NL" sz="2800" dirty="0"/>
              <a:t>Via extension attribuut met JSON name-</a:t>
            </a:r>
            <a:r>
              <a:rPr lang="nl-NL" sz="2800" dirty="0" err="1"/>
              <a:t>value</a:t>
            </a:r>
            <a:r>
              <a:rPr lang="nl-NL" sz="2800" dirty="0"/>
              <a:t> pairs</a:t>
            </a:r>
          </a:p>
          <a:p>
            <a:pPr marL="457200" lvl="1" indent="0">
              <a:buNone/>
            </a:pPr>
            <a:endParaRPr lang="nl-NL" sz="2800" dirty="0"/>
          </a:p>
        </p:txBody>
      </p:sp>
      <p:sp>
        <p:nvSpPr>
          <p:cNvPr id="4" name="Thought Bubble: Cloud 3">
            <a:extLst>
              <a:ext uri="{FF2B5EF4-FFF2-40B4-BE49-F238E27FC236}">
                <a16:creationId xmlns:a16="http://schemas.microsoft.com/office/drawing/2014/main" id="{B197601C-8B04-46D5-84AB-001397850EE9}"/>
              </a:ext>
            </a:extLst>
          </p:cNvPr>
          <p:cNvSpPr/>
          <p:nvPr/>
        </p:nvSpPr>
        <p:spPr>
          <a:xfrm>
            <a:off x="8913844" y="2456544"/>
            <a:ext cx="2909463" cy="972456"/>
          </a:xfrm>
          <a:prstGeom prst="cloudCallout">
            <a:avLst>
              <a:gd name="adj1" fmla="val -24468"/>
              <a:gd name="adj2" fmla="val -66711"/>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ysClr val="windowText" lastClr="000000"/>
                </a:solidFill>
              </a:rPr>
              <a:t>Bij</a:t>
            </a:r>
            <a:r>
              <a:rPr lang="en-US" sz="1600" dirty="0">
                <a:solidFill>
                  <a:sysClr val="windowText" lastClr="000000"/>
                </a:solidFill>
              </a:rPr>
              <a:t> </a:t>
            </a:r>
            <a:r>
              <a:rPr lang="en-US" sz="1600" dirty="0" err="1">
                <a:solidFill>
                  <a:sysClr val="windowText" lastClr="000000"/>
                </a:solidFill>
              </a:rPr>
              <a:t>voorkeur</a:t>
            </a:r>
            <a:r>
              <a:rPr lang="en-US" sz="1600" dirty="0">
                <a:solidFill>
                  <a:sysClr val="windowText" lastClr="000000"/>
                </a:solidFill>
              </a:rPr>
              <a:t> </a:t>
            </a:r>
            <a:r>
              <a:rPr lang="en-US" sz="1600" dirty="0" err="1">
                <a:solidFill>
                  <a:sysClr val="windowText" lastClr="000000"/>
                </a:solidFill>
              </a:rPr>
              <a:t>geen</a:t>
            </a:r>
            <a:r>
              <a:rPr lang="en-US" sz="1600" dirty="0">
                <a:solidFill>
                  <a:sysClr val="windowText" lastClr="000000"/>
                </a:solidFill>
              </a:rPr>
              <a:t> eigen filter dialect </a:t>
            </a:r>
            <a:r>
              <a:rPr lang="en-US" sz="1600" dirty="0" err="1">
                <a:solidFill>
                  <a:sysClr val="windowText" lastClr="000000"/>
                </a:solidFill>
              </a:rPr>
              <a:t>gebruiken</a:t>
            </a:r>
            <a:r>
              <a:rPr lang="en-US" sz="1600" dirty="0">
                <a:solidFill>
                  <a:sysClr val="windowText" lastClr="000000"/>
                </a:solidFill>
              </a:rPr>
              <a:t>. </a:t>
            </a:r>
          </a:p>
        </p:txBody>
      </p:sp>
      <p:sp>
        <p:nvSpPr>
          <p:cNvPr id="7" name="Thought Bubble: Cloud 6">
            <a:extLst>
              <a:ext uri="{FF2B5EF4-FFF2-40B4-BE49-F238E27FC236}">
                <a16:creationId xmlns:a16="http://schemas.microsoft.com/office/drawing/2014/main" id="{965D34FE-5A47-48E3-AB25-A39D94175E32}"/>
              </a:ext>
            </a:extLst>
          </p:cNvPr>
          <p:cNvSpPr/>
          <p:nvPr/>
        </p:nvSpPr>
        <p:spPr>
          <a:xfrm>
            <a:off x="9828244" y="3716226"/>
            <a:ext cx="1995063" cy="972456"/>
          </a:xfrm>
          <a:prstGeom prst="cloudCallout">
            <a:avLst>
              <a:gd name="adj1" fmla="val -74043"/>
              <a:gd name="adj2" fmla="val -5304"/>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Conform </a:t>
            </a:r>
            <a:r>
              <a:rPr lang="en-US" sz="1600" dirty="0" err="1">
                <a:solidFill>
                  <a:sysClr val="windowText" lastClr="000000"/>
                </a:solidFill>
              </a:rPr>
              <a:t>CloudEvents</a:t>
            </a:r>
            <a:endParaRPr lang="en-US" sz="1600" dirty="0">
              <a:solidFill>
                <a:sysClr val="windowText" lastClr="000000"/>
              </a:solidFill>
            </a:endParaRPr>
          </a:p>
        </p:txBody>
      </p:sp>
    </p:spTree>
    <p:extLst>
      <p:ext uri="{BB962C8B-B14F-4D97-AF65-F5344CB8AC3E}">
        <p14:creationId xmlns:p14="http://schemas.microsoft.com/office/powerpoint/2010/main" val="30508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8EAEA-09D7-4404-BF60-1E11D78AAE67}"/>
              </a:ext>
            </a:extLst>
          </p:cNvPr>
          <p:cNvSpPr>
            <a:spLocks noGrp="1"/>
          </p:cNvSpPr>
          <p:nvPr>
            <p:ph type="title"/>
          </p:nvPr>
        </p:nvSpPr>
        <p:spPr/>
        <p:txBody>
          <a:bodyPr/>
          <a:lstStyle/>
          <a:p>
            <a:r>
              <a:rPr lang="nl-NL" dirty="0"/>
              <a:t>Neutrale extension attributen</a:t>
            </a:r>
          </a:p>
        </p:txBody>
      </p:sp>
      <p:grpSp>
        <p:nvGrpSpPr>
          <p:cNvPr id="22" name="Group 21">
            <a:extLst>
              <a:ext uri="{FF2B5EF4-FFF2-40B4-BE49-F238E27FC236}">
                <a16:creationId xmlns:a16="http://schemas.microsoft.com/office/drawing/2014/main" id="{3EE1E0D5-17BA-44DF-9DD7-9BFD3FCB7ABC}"/>
              </a:ext>
            </a:extLst>
          </p:cNvPr>
          <p:cNvGrpSpPr/>
          <p:nvPr/>
        </p:nvGrpSpPr>
        <p:grpSpPr>
          <a:xfrm>
            <a:off x="6491109" y="5445058"/>
            <a:ext cx="4505173" cy="870004"/>
            <a:chOff x="6341819" y="4748372"/>
            <a:chExt cx="4505173" cy="870004"/>
          </a:xfrm>
        </p:grpSpPr>
        <p:grpSp>
          <p:nvGrpSpPr>
            <p:cNvPr id="19" name="Group 18">
              <a:extLst>
                <a:ext uri="{FF2B5EF4-FFF2-40B4-BE49-F238E27FC236}">
                  <a16:creationId xmlns:a16="http://schemas.microsoft.com/office/drawing/2014/main" id="{A4F1A863-C60C-4B27-9FFA-155C3C26116C}"/>
                </a:ext>
              </a:extLst>
            </p:cNvPr>
            <p:cNvGrpSpPr/>
            <p:nvPr/>
          </p:nvGrpSpPr>
          <p:grpSpPr>
            <a:xfrm>
              <a:off x="6419652" y="5135252"/>
              <a:ext cx="4260915" cy="483124"/>
              <a:chOff x="6165130" y="3429000"/>
              <a:chExt cx="2931736" cy="379429"/>
            </a:xfrm>
          </p:grpSpPr>
          <p:sp>
            <p:nvSpPr>
              <p:cNvPr id="13" name="Isosceles Triangle 12">
                <a:extLst>
                  <a:ext uri="{FF2B5EF4-FFF2-40B4-BE49-F238E27FC236}">
                    <a16:creationId xmlns:a16="http://schemas.microsoft.com/office/drawing/2014/main" id="{D974175D-BDF5-4192-AFFD-1EF92BA5B7A4}"/>
                  </a:ext>
                </a:extLst>
              </p:cNvPr>
              <p:cNvSpPr/>
              <p:nvPr/>
            </p:nvSpPr>
            <p:spPr>
              <a:xfrm>
                <a:off x="7371761" y="3429000"/>
                <a:ext cx="556181" cy="37942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cxnSp>
            <p:nvCxnSpPr>
              <p:cNvPr id="15" name="Straight Connector 14">
                <a:extLst>
                  <a:ext uri="{FF2B5EF4-FFF2-40B4-BE49-F238E27FC236}">
                    <a16:creationId xmlns:a16="http://schemas.microsoft.com/office/drawing/2014/main" id="{06176D29-CF9E-41FF-A817-5F3ED2421F96}"/>
                  </a:ext>
                </a:extLst>
              </p:cNvPr>
              <p:cNvCxnSpPr>
                <a:cxnSpLocks/>
              </p:cNvCxnSpPr>
              <p:nvPr/>
            </p:nvCxnSpPr>
            <p:spPr>
              <a:xfrm>
                <a:off x="6165130" y="3429000"/>
                <a:ext cx="2931736" cy="0"/>
              </a:xfrm>
              <a:prstGeom prst="line">
                <a:avLst/>
              </a:prstGeom>
              <a:ln w="28575"/>
            </p:spPr>
            <p:style>
              <a:lnRef idx="2">
                <a:schemeClr val="dk1">
                  <a:shade val="50000"/>
                </a:schemeClr>
              </a:lnRef>
              <a:fillRef idx="1">
                <a:schemeClr val="dk1"/>
              </a:fillRef>
              <a:effectRef idx="0">
                <a:schemeClr val="dk1"/>
              </a:effectRef>
              <a:fontRef idx="minor">
                <a:schemeClr val="lt1"/>
              </a:fontRef>
            </p:style>
          </p:cxnSp>
        </p:grpSp>
        <p:sp>
          <p:nvSpPr>
            <p:cNvPr id="20" name="TextBox 19">
              <a:extLst>
                <a:ext uri="{FF2B5EF4-FFF2-40B4-BE49-F238E27FC236}">
                  <a16:creationId xmlns:a16="http://schemas.microsoft.com/office/drawing/2014/main" id="{FC05F687-C1BC-4324-8805-7191C0333909}"/>
                </a:ext>
              </a:extLst>
            </p:cNvPr>
            <p:cNvSpPr txBox="1"/>
            <p:nvPr/>
          </p:nvSpPr>
          <p:spPr>
            <a:xfrm>
              <a:off x="6341819" y="4748372"/>
              <a:ext cx="1486078" cy="369332"/>
            </a:xfrm>
            <a:prstGeom prst="rect">
              <a:avLst/>
            </a:prstGeom>
            <a:noFill/>
          </p:spPr>
          <p:txBody>
            <a:bodyPr wrap="square" rtlCol="0">
              <a:spAutoFit/>
            </a:bodyPr>
            <a:lstStyle/>
            <a:p>
              <a:r>
                <a:rPr lang="nl-NL" dirty="0"/>
                <a:t>Lelijk</a:t>
              </a:r>
            </a:p>
          </p:txBody>
        </p:sp>
        <p:sp>
          <p:nvSpPr>
            <p:cNvPr id="21" name="TextBox 20">
              <a:extLst>
                <a:ext uri="{FF2B5EF4-FFF2-40B4-BE49-F238E27FC236}">
                  <a16:creationId xmlns:a16="http://schemas.microsoft.com/office/drawing/2014/main" id="{3E89A2B5-5455-42D1-A71F-B6EEEB2FE8F4}"/>
                </a:ext>
              </a:extLst>
            </p:cNvPr>
            <p:cNvSpPr txBox="1"/>
            <p:nvPr/>
          </p:nvSpPr>
          <p:spPr>
            <a:xfrm>
              <a:off x="9360914" y="4765918"/>
              <a:ext cx="1486078" cy="369332"/>
            </a:xfrm>
            <a:prstGeom prst="rect">
              <a:avLst/>
            </a:prstGeom>
            <a:noFill/>
          </p:spPr>
          <p:txBody>
            <a:bodyPr wrap="square" rtlCol="0">
              <a:spAutoFit/>
            </a:bodyPr>
            <a:lstStyle/>
            <a:p>
              <a:r>
                <a:rPr lang="nl-NL" dirty="0"/>
                <a:t>CE-standaard</a:t>
              </a:r>
            </a:p>
          </p:txBody>
        </p:sp>
      </p:grpSp>
      <p:grpSp>
        <p:nvGrpSpPr>
          <p:cNvPr id="28" name="Group 27">
            <a:extLst>
              <a:ext uri="{FF2B5EF4-FFF2-40B4-BE49-F238E27FC236}">
                <a16:creationId xmlns:a16="http://schemas.microsoft.com/office/drawing/2014/main" id="{2F7D118B-CFC8-4081-9A42-189ABE8CDDEF}"/>
              </a:ext>
            </a:extLst>
          </p:cNvPr>
          <p:cNvGrpSpPr/>
          <p:nvPr/>
        </p:nvGrpSpPr>
        <p:grpSpPr>
          <a:xfrm>
            <a:off x="6220103" y="1701424"/>
            <a:ext cx="1673095" cy="1800473"/>
            <a:chOff x="6966763" y="1503655"/>
            <a:chExt cx="1673095" cy="1800473"/>
          </a:xfrm>
        </p:grpSpPr>
        <p:pic>
          <p:nvPicPr>
            <p:cNvPr id="26" name="Picture 25">
              <a:extLst>
                <a:ext uri="{FF2B5EF4-FFF2-40B4-BE49-F238E27FC236}">
                  <a16:creationId xmlns:a16="http://schemas.microsoft.com/office/drawing/2014/main" id="{AF8AB81B-A903-468B-89C8-930957C9EB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6763" y="1503655"/>
              <a:ext cx="1673095" cy="1673095"/>
            </a:xfrm>
            <a:prstGeom prst="rect">
              <a:avLst/>
            </a:prstGeom>
          </p:spPr>
        </p:pic>
        <p:sp>
          <p:nvSpPr>
            <p:cNvPr id="27" name="TextBox 26">
              <a:extLst>
                <a:ext uri="{FF2B5EF4-FFF2-40B4-BE49-F238E27FC236}">
                  <a16:creationId xmlns:a16="http://schemas.microsoft.com/office/drawing/2014/main" id="{E5A58997-358A-4037-8F1E-31E341FBE0D1}"/>
                </a:ext>
              </a:extLst>
            </p:cNvPr>
            <p:cNvSpPr txBox="1"/>
            <p:nvPr/>
          </p:nvSpPr>
          <p:spPr>
            <a:xfrm>
              <a:off x="7048397" y="2934796"/>
              <a:ext cx="1591461" cy="369332"/>
            </a:xfrm>
            <a:prstGeom prst="rect">
              <a:avLst/>
            </a:prstGeom>
            <a:noFill/>
          </p:spPr>
          <p:txBody>
            <a:bodyPr wrap="none" rtlCol="0">
              <a:spAutoFit/>
            </a:bodyPr>
            <a:lstStyle/>
            <a:p>
              <a:r>
                <a:rPr lang="nl-NL" dirty="0"/>
                <a:t>Documentatie!</a:t>
              </a:r>
            </a:p>
          </p:txBody>
        </p:sp>
      </p:grpSp>
      <p:pic>
        <p:nvPicPr>
          <p:cNvPr id="34" name="Picture 33">
            <a:extLst>
              <a:ext uri="{FF2B5EF4-FFF2-40B4-BE49-F238E27FC236}">
                <a16:creationId xmlns:a16="http://schemas.microsoft.com/office/drawing/2014/main" id="{FBB4D2CB-B378-4F66-9958-84ED9150561A}"/>
              </a:ext>
            </a:extLst>
          </p:cNvPr>
          <p:cNvPicPr>
            <a:picLocks noChangeAspect="1"/>
          </p:cNvPicPr>
          <p:nvPr/>
        </p:nvPicPr>
        <p:blipFill>
          <a:blip r:embed="rId3"/>
          <a:stretch>
            <a:fillRect/>
          </a:stretch>
        </p:blipFill>
        <p:spPr>
          <a:xfrm>
            <a:off x="768370" y="998924"/>
            <a:ext cx="5194216" cy="5859076"/>
          </a:xfrm>
          <a:prstGeom prst="rect">
            <a:avLst/>
          </a:prstGeom>
        </p:spPr>
      </p:pic>
    </p:spTree>
    <p:extLst>
      <p:ext uri="{BB962C8B-B14F-4D97-AF65-F5344CB8AC3E}">
        <p14:creationId xmlns:p14="http://schemas.microsoft.com/office/powerpoint/2010/main" val="420411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AAF77F-EE79-D948-9226-90EDFE2EED3E}"/>
              </a:ext>
            </a:extLst>
          </p:cNvPr>
          <p:cNvSpPr>
            <a:spLocks noGrp="1"/>
          </p:cNvSpPr>
          <p:nvPr>
            <p:ph type="title"/>
          </p:nvPr>
        </p:nvSpPr>
        <p:spPr/>
        <p:txBody>
          <a:bodyPr/>
          <a:lstStyle/>
          <a:p>
            <a:r>
              <a:rPr lang="en-NL"/>
              <a:t>Scope</a:t>
            </a:r>
          </a:p>
        </p:txBody>
      </p:sp>
      <p:sp>
        <p:nvSpPr>
          <p:cNvPr id="5" name="Content Placeholder 4">
            <a:extLst>
              <a:ext uri="{FF2B5EF4-FFF2-40B4-BE49-F238E27FC236}">
                <a16:creationId xmlns:a16="http://schemas.microsoft.com/office/drawing/2014/main" id="{DEF716E6-CBCA-364C-B016-086D99C73C6E}"/>
              </a:ext>
            </a:extLst>
          </p:cNvPr>
          <p:cNvSpPr>
            <a:spLocks noGrp="1"/>
          </p:cNvSpPr>
          <p:nvPr>
            <p:ph idx="1"/>
          </p:nvPr>
        </p:nvSpPr>
        <p:spPr/>
        <p:txBody>
          <a:bodyPr>
            <a:normAutofit/>
          </a:bodyPr>
          <a:lstStyle/>
          <a:p>
            <a:r>
              <a:rPr lang="en-NL" sz="2000"/>
              <a:t>Aspecten in use cases:</a:t>
            </a:r>
          </a:p>
          <a:p>
            <a:pPr lvl="1"/>
            <a:r>
              <a:rPr lang="en-NL" sz="2000"/>
              <a:t>Initieel meenemen: Informatierijk, informatiearm, getypeerd, push, historie</a:t>
            </a:r>
          </a:p>
          <a:p>
            <a:pPr lvl="1"/>
            <a:r>
              <a:rPr lang="en-NL" sz="2000"/>
              <a:t>Out of scope: Ongetypeerd</a:t>
            </a:r>
          </a:p>
          <a:p>
            <a:pPr lvl="1"/>
            <a:r>
              <a:rPr lang="en-NL" sz="2000"/>
              <a:t>Later meenemen: Pull, makelaar/hub</a:t>
            </a:r>
          </a:p>
          <a:p>
            <a:pPr lvl="1"/>
            <a:endParaRPr lang="en-NL" sz="2000"/>
          </a:p>
          <a:p>
            <a:r>
              <a:rPr lang="en-NL" sz="2000"/>
              <a:t>Alle soorten events in scope</a:t>
            </a:r>
          </a:p>
          <a:p>
            <a:pPr lvl="1"/>
            <a:r>
              <a:rPr lang="en-NL" sz="2000"/>
              <a:t>‘True’ events</a:t>
            </a:r>
          </a:p>
          <a:p>
            <a:pPr lvl="1"/>
            <a:r>
              <a:rPr lang="en-NL" sz="2000"/>
              <a:t>CRUD + (derived) eventtype</a:t>
            </a:r>
          </a:p>
          <a:p>
            <a:pPr lvl="1"/>
            <a:r>
              <a:rPr lang="en-NL" sz="2000"/>
              <a:t>CRUD</a:t>
            </a:r>
          </a:p>
          <a:p>
            <a:endParaRPr lang="en-NL" sz="2000"/>
          </a:p>
          <a:p>
            <a:r>
              <a:rPr lang="en-NL" sz="2000" b="1"/>
              <a:t>IoT is buiten scope</a:t>
            </a:r>
          </a:p>
          <a:p>
            <a:pPr lvl="1"/>
            <a:r>
              <a:rPr lang="en-NL" sz="2000"/>
              <a:t>Een IoT-device kan niet altijd voorzien in het ID en het Source attribuut.</a:t>
            </a:r>
          </a:p>
          <a:p>
            <a:pPr lvl="1"/>
            <a:r>
              <a:rPr lang="en-NL" sz="2000"/>
              <a:t>Binnen Cloud events is hier een aparte werkgroep mee bezig. T.z.t. kennisnemen van resultaten daaruit.</a:t>
            </a:r>
          </a:p>
          <a:p>
            <a:endParaRPr lang="en-NL" sz="2000"/>
          </a:p>
          <a:p>
            <a:pPr lvl="1"/>
            <a:endParaRPr lang="en-NL" sz="2000"/>
          </a:p>
          <a:p>
            <a:pPr lvl="1"/>
            <a:endParaRPr lang="en-NL" sz="2000"/>
          </a:p>
        </p:txBody>
      </p:sp>
      <p:grpSp>
        <p:nvGrpSpPr>
          <p:cNvPr id="2" name="Group 1">
            <a:extLst>
              <a:ext uri="{FF2B5EF4-FFF2-40B4-BE49-F238E27FC236}">
                <a16:creationId xmlns:a16="http://schemas.microsoft.com/office/drawing/2014/main" id="{833B4E4D-8CC3-CC4A-993B-1E444E49C96E}"/>
              </a:ext>
            </a:extLst>
          </p:cNvPr>
          <p:cNvGrpSpPr/>
          <p:nvPr/>
        </p:nvGrpSpPr>
        <p:grpSpPr>
          <a:xfrm>
            <a:off x="5197429" y="3158067"/>
            <a:ext cx="5744817" cy="821486"/>
            <a:chOff x="920893" y="4949416"/>
            <a:chExt cx="9999673" cy="1429915"/>
          </a:xfrm>
        </p:grpSpPr>
        <p:sp>
          <p:nvSpPr>
            <p:cNvPr id="6" name="Pijl: rechts 10">
              <a:extLst>
                <a:ext uri="{FF2B5EF4-FFF2-40B4-BE49-F238E27FC236}">
                  <a16:creationId xmlns:a16="http://schemas.microsoft.com/office/drawing/2014/main" id="{EC18C35E-64AC-B848-9A3A-F505D3260128}"/>
                </a:ext>
              </a:extLst>
            </p:cNvPr>
            <p:cNvSpPr/>
            <p:nvPr/>
          </p:nvSpPr>
          <p:spPr>
            <a:xfrm>
              <a:off x="920893" y="4949416"/>
              <a:ext cx="9999673" cy="643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00"/>
            </a:p>
          </p:txBody>
        </p:sp>
        <p:sp>
          <p:nvSpPr>
            <p:cNvPr id="7" name="Rechthoek 14">
              <a:extLst>
                <a:ext uri="{FF2B5EF4-FFF2-40B4-BE49-F238E27FC236}">
                  <a16:creationId xmlns:a16="http://schemas.microsoft.com/office/drawing/2014/main" id="{B573ED56-0C97-F645-ABC9-7A2497FE09ED}"/>
                </a:ext>
              </a:extLst>
            </p:cNvPr>
            <p:cNvSpPr/>
            <p:nvPr/>
          </p:nvSpPr>
          <p:spPr>
            <a:xfrm>
              <a:off x="1061891" y="5326231"/>
              <a:ext cx="2208527" cy="1053100"/>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000">
                  <a:solidFill>
                    <a:sysClr val="windowText" lastClr="000000"/>
                  </a:solidFill>
                </a:rPr>
                <a:t>CRUD-mutatie</a:t>
              </a:r>
            </a:p>
          </p:txBody>
        </p:sp>
        <p:sp>
          <p:nvSpPr>
            <p:cNvPr id="8" name="Rechthoek 15">
              <a:extLst>
                <a:ext uri="{FF2B5EF4-FFF2-40B4-BE49-F238E27FC236}">
                  <a16:creationId xmlns:a16="http://schemas.microsoft.com/office/drawing/2014/main" id="{976A2C23-D077-BB4E-BAA2-07F16648A800}"/>
                </a:ext>
              </a:extLst>
            </p:cNvPr>
            <p:cNvSpPr/>
            <p:nvPr/>
          </p:nvSpPr>
          <p:spPr>
            <a:xfrm>
              <a:off x="3463006" y="5326231"/>
              <a:ext cx="2208527" cy="1053100"/>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000">
                  <a:solidFill>
                    <a:sysClr val="windowText" lastClr="000000"/>
                  </a:solidFill>
                </a:rPr>
                <a:t>CRUD-mutatie</a:t>
              </a:r>
            </a:p>
            <a:p>
              <a:pPr algn="ctr"/>
              <a:r>
                <a:rPr lang="nl-NL" sz="1000">
                  <a:solidFill>
                    <a:sysClr val="windowText" lastClr="000000"/>
                  </a:solidFill>
                </a:rPr>
                <a:t>+</a:t>
              </a:r>
            </a:p>
            <a:p>
              <a:pPr algn="ctr"/>
              <a:r>
                <a:rPr lang="nl-NL" sz="1000">
                  <a:solidFill>
                    <a:sysClr val="windowText" lastClr="000000"/>
                  </a:solidFill>
                </a:rPr>
                <a:t>Afgeleid event type</a:t>
              </a:r>
            </a:p>
          </p:txBody>
        </p:sp>
        <p:sp>
          <p:nvSpPr>
            <p:cNvPr id="9" name="Rechthoek 16">
              <a:extLst>
                <a:ext uri="{FF2B5EF4-FFF2-40B4-BE49-F238E27FC236}">
                  <a16:creationId xmlns:a16="http://schemas.microsoft.com/office/drawing/2014/main" id="{0A28F381-EFE5-CE40-BB6D-5D8723D4D56B}"/>
                </a:ext>
              </a:extLst>
            </p:cNvPr>
            <p:cNvSpPr/>
            <p:nvPr/>
          </p:nvSpPr>
          <p:spPr>
            <a:xfrm>
              <a:off x="5864121" y="5326231"/>
              <a:ext cx="2208527" cy="1053100"/>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000">
                  <a:solidFill>
                    <a:sysClr val="windowText" lastClr="000000"/>
                  </a:solidFill>
                </a:rPr>
                <a:t>CRUD-mutatie</a:t>
              </a:r>
            </a:p>
            <a:p>
              <a:pPr algn="ctr"/>
              <a:r>
                <a:rPr lang="nl-NL" sz="1000">
                  <a:solidFill>
                    <a:sysClr val="windowText" lastClr="000000"/>
                  </a:solidFill>
                </a:rPr>
                <a:t>+</a:t>
              </a:r>
            </a:p>
            <a:p>
              <a:pPr algn="ctr"/>
              <a:r>
                <a:rPr lang="nl-NL" sz="1000">
                  <a:solidFill>
                    <a:sysClr val="windowText" lastClr="000000"/>
                  </a:solidFill>
                </a:rPr>
                <a:t>Event type</a:t>
              </a:r>
            </a:p>
          </p:txBody>
        </p:sp>
        <p:sp>
          <p:nvSpPr>
            <p:cNvPr id="10" name="Rechthoek 17">
              <a:extLst>
                <a:ext uri="{FF2B5EF4-FFF2-40B4-BE49-F238E27FC236}">
                  <a16:creationId xmlns:a16="http://schemas.microsoft.com/office/drawing/2014/main" id="{47365987-7CEE-3242-894D-0962F0017666}"/>
                </a:ext>
              </a:extLst>
            </p:cNvPr>
            <p:cNvSpPr/>
            <p:nvPr/>
          </p:nvSpPr>
          <p:spPr>
            <a:xfrm>
              <a:off x="8265237" y="5311902"/>
              <a:ext cx="2208527" cy="1053100"/>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000">
                  <a:solidFill>
                    <a:sysClr val="windowText" lastClr="000000"/>
                  </a:solidFill>
                </a:rPr>
                <a:t>Events</a:t>
              </a:r>
            </a:p>
          </p:txBody>
        </p:sp>
      </p:grpSp>
    </p:spTree>
    <p:extLst>
      <p:ext uri="{BB962C8B-B14F-4D97-AF65-F5344CB8AC3E}">
        <p14:creationId xmlns:p14="http://schemas.microsoft.com/office/powerpoint/2010/main" val="351787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11" end="1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8EAEA-09D7-4404-BF60-1E11D78AAE67}"/>
              </a:ext>
            </a:extLst>
          </p:cNvPr>
          <p:cNvSpPr>
            <a:spLocks noGrp="1"/>
          </p:cNvSpPr>
          <p:nvPr>
            <p:ph type="title"/>
          </p:nvPr>
        </p:nvSpPr>
        <p:spPr/>
        <p:txBody>
          <a:bodyPr>
            <a:normAutofit/>
          </a:bodyPr>
          <a:lstStyle/>
          <a:p>
            <a:r>
              <a:rPr lang="nl-NL" dirty="0"/>
              <a:t>Extension attribuut met JSON name-</a:t>
            </a:r>
            <a:r>
              <a:rPr lang="nl-NL" dirty="0" err="1"/>
              <a:t>value</a:t>
            </a:r>
            <a:r>
              <a:rPr lang="nl-NL" dirty="0"/>
              <a:t> pairs</a:t>
            </a:r>
          </a:p>
        </p:txBody>
      </p:sp>
      <p:grpSp>
        <p:nvGrpSpPr>
          <p:cNvPr id="30" name="Group 29">
            <a:extLst>
              <a:ext uri="{FF2B5EF4-FFF2-40B4-BE49-F238E27FC236}">
                <a16:creationId xmlns:a16="http://schemas.microsoft.com/office/drawing/2014/main" id="{90FBBAF6-59B4-4CE7-8FC8-9B7127D27CF2}"/>
              </a:ext>
            </a:extLst>
          </p:cNvPr>
          <p:cNvGrpSpPr/>
          <p:nvPr/>
        </p:nvGrpSpPr>
        <p:grpSpPr>
          <a:xfrm>
            <a:off x="6551037" y="5431748"/>
            <a:ext cx="4574926" cy="852456"/>
            <a:chOff x="6339544" y="4765920"/>
            <a:chExt cx="4574926" cy="852456"/>
          </a:xfrm>
        </p:grpSpPr>
        <p:grpSp>
          <p:nvGrpSpPr>
            <p:cNvPr id="18" name="Group 17">
              <a:extLst>
                <a:ext uri="{FF2B5EF4-FFF2-40B4-BE49-F238E27FC236}">
                  <a16:creationId xmlns:a16="http://schemas.microsoft.com/office/drawing/2014/main" id="{9E648049-B927-413C-8339-83E06374713E}"/>
                </a:ext>
              </a:extLst>
            </p:cNvPr>
            <p:cNvGrpSpPr/>
            <p:nvPr/>
          </p:nvGrpSpPr>
          <p:grpSpPr>
            <a:xfrm>
              <a:off x="6419652" y="5135252"/>
              <a:ext cx="4260915" cy="483124"/>
              <a:chOff x="6165130" y="3429000"/>
              <a:chExt cx="2931736" cy="379429"/>
            </a:xfrm>
          </p:grpSpPr>
          <p:sp>
            <p:nvSpPr>
              <p:cNvPr id="19" name="Isosceles Triangle 18">
                <a:extLst>
                  <a:ext uri="{FF2B5EF4-FFF2-40B4-BE49-F238E27FC236}">
                    <a16:creationId xmlns:a16="http://schemas.microsoft.com/office/drawing/2014/main" id="{7C0885A3-DAD9-4799-B82B-2BF62131C7A1}"/>
                  </a:ext>
                </a:extLst>
              </p:cNvPr>
              <p:cNvSpPr/>
              <p:nvPr/>
            </p:nvSpPr>
            <p:spPr>
              <a:xfrm>
                <a:off x="7371761" y="3429000"/>
                <a:ext cx="556181" cy="37942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cxnSp>
            <p:nvCxnSpPr>
              <p:cNvPr id="20" name="Straight Connector 19">
                <a:extLst>
                  <a:ext uri="{FF2B5EF4-FFF2-40B4-BE49-F238E27FC236}">
                    <a16:creationId xmlns:a16="http://schemas.microsoft.com/office/drawing/2014/main" id="{EF953307-02E9-4689-BAF3-9B7164118312}"/>
                  </a:ext>
                </a:extLst>
              </p:cNvPr>
              <p:cNvCxnSpPr>
                <a:cxnSpLocks/>
              </p:cNvCxnSpPr>
              <p:nvPr/>
            </p:nvCxnSpPr>
            <p:spPr>
              <a:xfrm>
                <a:off x="6165130" y="3429000"/>
                <a:ext cx="2931736" cy="0"/>
              </a:xfrm>
              <a:prstGeom prst="line">
                <a:avLst/>
              </a:prstGeom>
              <a:ln w="28575"/>
            </p:spPr>
            <p:style>
              <a:lnRef idx="2">
                <a:schemeClr val="dk1">
                  <a:shade val="50000"/>
                </a:schemeClr>
              </a:lnRef>
              <a:fillRef idx="1">
                <a:schemeClr val="dk1"/>
              </a:fillRef>
              <a:effectRef idx="0">
                <a:schemeClr val="dk1"/>
              </a:effectRef>
              <a:fontRef idx="minor">
                <a:schemeClr val="lt1"/>
              </a:fontRef>
            </p:style>
          </p:cxnSp>
        </p:grpSp>
        <p:sp>
          <p:nvSpPr>
            <p:cNvPr id="21" name="TextBox 20">
              <a:extLst>
                <a:ext uri="{FF2B5EF4-FFF2-40B4-BE49-F238E27FC236}">
                  <a16:creationId xmlns:a16="http://schemas.microsoft.com/office/drawing/2014/main" id="{40DEDFCC-1CDF-4BF6-8937-7E38DA4A6C56}"/>
                </a:ext>
              </a:extLst>
            </p:cNvPr>
            <p:cNvSpPr txBox="1"/>
            <p:nvPr/>
          </p:nvSpPr>
          <p:spPr>
            <a:xfrm>
              <a:off x="8939590" y="4765920"/>
              <a:ext cx="1974880" cy="369332"/>
            </a:xfrm>
            <a:prstGeom prst="rect">
              <a:avLst/>
            </a:prstGeom>
            <a:noFill/>
          </p:spPr>
          <p:txBody>
            <a:bodyPr wrap="square" rtlCol="0">
              <a:spAutoFit/>
            </a:bodyPr>
            <a:lstStyle/>
            <a:p>
              <a:r>
                <a:rPr lang="nl-NL" dirty="0"/>
                <a:t>Niet CE-standaard</a:t>
              </a:r>
            </a:p>
          </p:txBody>
        </p:sp>
        <p:sp>
          <p:nvSpPr>
            <p:cNvPr id="22" name="TextBox 21">
              <a:extLst>
                <a:ext uri="{FF2B5EF4-FFF2-40B4-BE49-F238E27FC236}">
                  <a16:creationId xmlns:a16="http://schemas.microsoft.com/office/drawing/2014/main" id="{D79AF9FA-98A6-4A09-8B6E-1CCCF9480BD0}"/>
                </a:ext>
              </a:extLst>
            </p:cNvPr>
            <p:cNvSpPr txBox="1"/>
            <p:nvPr/>
          </p:nvSpPr>
          <p:spPr>
            <a:xfrm>
              <a:off x="6339544" y="4785685"/>
              <a:ext cx="1186494" cy="369332"/>
            </a:xfrm>
            <a:prstGeom prst="rect">
              <a:avLst/>
            </a:prstGeom>
            <a:noFill/>
          </p:spPr>
          <p:txBody>
            <a:bodyPr wrap="square" rtlCol="0">
              <a:spAutoFit/>
            </a:bodyPr>
            <a:lstStyle/>
            <a:p>
              <a:r>
                <a:rPr lang="nl-NL" dirty="0"/>
                <a:t>Mooi(er)</a:t>
              </a:r>
            </a:p>
          </p:txBody>
        </p:sp>
      </p:grpSp>
      <p:grpSp>
        <p:nvGrpSpPr>
          <p:cNvPr id="26" name="Group 25">
            <a:extLst>
              <a:ext uri="{FF2B5EF4-FFF2-40B4-BE49-F238E27FC236}">
                <a16:creationId xmlns:a16="http://schemas.microsoft.com/office/drawing/2014/main" id="{BAEDFF4B-B566-4338-884F-A58757ACA70A}"/>
              </a:ext>
            </a:extLst>
          </p:cNvPr>
          <p:cNvGrpSpPr/>
          <p:nvPr/>
        </p:nvGrpSpPr>
        <p:grpSpPr>
          <a:xfrm>
            <a:off x="6220103" y="1701424"/>
            <a:ext cx="1673095" cy="1800473"/>
            <a:chOff x="6966763" y="1503655"/>
            <a:chExt cx="1673095" cy="1800473"/>
          </a:xfrm>
        </p:grpSpPr>
        <p:pic>
          <p:nvPicPr>
            <p:cNvPr id="27" name="Picture 26">
              <a:extLst>
                <a:ext uri="{FF2B5EF4-FFF2-40B4-BE49-F238E27FC236}">
                  <a16:creationId xmlns:a16="http://schemas.microsoft.com/office/drawing/2014/main" id="{36D06DC3-E1CE-465A-B714-5C633BDBD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6763" y="1503655"/>
              <a:ext cx="1673095" cy="1673095"/>
            </a:xfrm>
            <a:prstGeom prst="rect">
              <a:avLst/>
            </a:prstGeom>
          </p:spPr>
        </p:pic>
        <p:sp>
          <p:nvSpPr>
            <p:cNvPr id="28" name="TextBox 27">
              <a:extLst>
                <a:ext uri="{FF2B5EF4-FFF2-40B4-BE49-F238E27FC236}">
                  <a16:creationId xmlns:a16="http://schemas.microsoft.com/office/drawing/2014/main" id="{3AC1234A-D67A-4613-BFBF-17D728A2EE09}"/>
                </a:ext>
              </a:extLst>
            </p:cNvPr>
            <p:cNvSpPr txBox="1"/>
            <p:nvPr/>
          </p:nvSpPr>
          <p:spPr>
            <a:xfrm>
              <a:off x="7048397" y="2934796"/>
              <a:ext cx="1591461" cy="369332"/>
            </a:xfrm>
            <a:prstGeom prst="rect">
              <a:avLst/>
            </a:prstGeom>
            <a:noFill/>
          </p:spPr>
          <p:txBody>
            <a:bodyPr wrap="none" rtlCol="0">
              <a:spAutoFit/>
            </a:bodyPr>
            <a:lstStyle/>
            <a:p>
              <a:r>
                <a:rPr lang="nl-NL" dirty="0"/>
                <a:t>Documentatie!</a:t>
              </a:r>
            </a:p>
          </p:txBody>
        </p:sp>
      </p:grpSp>
      <p:sp>
        <p:nvSpPr>
          <p:cNvPr id="29" name="Rectangle 28">
            <a:extLst>
              <a:ext uri="{FF2B5EF4-FFF2-40B4-BE49-F238E27FC236}">
                <a16:creationId xmlns:a16="http://schemas.microsoft.com/office/drawing/2014/main" id="{4C077EED-07A7-43B0-8534-E7F517E71E52}"/>
              </a:ext>
            </a:extLst>
          </p:cNvPr>
          <p:cNvSpPr/>
          <p:nvPr/>
        </p:nvSpPr>
        <p:spPr>
          <a:xfrm>
            <a:off x="6407120" y="1492945"/>
            <a:ext cx="1883229" cy="2090052"/>
          </a:xfrm>
          <a:prstGeom prst="rect">
            <a:avLst/>
          </a:prstGeom>
          <a:solidFill>
            <a:schemeClr val="lt1">
              <a:alpha val="65000"/>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nl-NL" dirty="0"/>
          </a:p>
        </p:txBody>
      </p:sp>
      <p:pic>
        <p:nvPicPr>
          <p:cNvPr id="34" name="Picture 33">
            <a:extLst>
              <a:ext uri="{FF2B5EF4-FFF2-40B4-BE49-F238E27FC236}">
                <a16:creationId xmlns:a16="http://schemas.microsoft.com/office/drawing/2014/main" id="{FE8AE58F-483B-4E2F-B9B0-8075C7DFC8F8}"/>
              </a:ext>
            </a:extLst>
          </p:cNvPr>
          <p:cNvPicPr>
            <a:picLocks noChangeAspect="1"/>
          </p:cNvPicPr>
          <p:nvPr/>
        </p:nvPicPr>
        <p:blipFill>
          <a:blip r:embed="rId3"/>
          <a:stretch>
            <a:fillRect/>
          </a:stretch>
        </p:blipFill>
        <p:spPr>
          <a:xfrm>
            <a:off x="817946" y="847223"/>
            <a:ext cx="4954403" cy="6076341"/>
          </a:xfrm>
          <a:prstGeom prst="rect">
            <a:avLst/>
          </a:prstGeom>
        </p:spPr>
      </p:pic>
    </p:spTree>
    <p:extLst>
      <p:ext uri="{BB962C8B-B14F-4D97-AF65-F5344CB8AC3E}">
        <p14:creationId xmlns:p14="http://schemas.microsoft.com/office/powerpoint/2010/main" val="322840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AAF77F-EE79-D948-9226-90EDFE2EED3E}"/>
              </a:ext>
            </a:extLst>
          </p:cNvPr>
          <p:cNvSpPr>
            <a:spLocks noGrp="1"/>
          </p:cNvSpPr>
          <p:nvPr>
            <p:ph type="title"/>
          </p:nvPr>
        </p:nvSpPr>
        <p:spPr/>
        <p:txBody>
          <a:bodyPr/>
          <a:lstStyle/>
          <a:p>
            <a:r>
              <a:rPr lang="en-NL"/>
              <a:t>Adoptie Cloud Events standaard</a:t>
            </a:r>
          </a:p>
        </p:txBody>
      </p:sp>
      <p:sp>
        <p:nvSpPr>
          <p:cNvPr id="5" name="Content Placeholder 4">
            <a:extLst>
              <a:ext uri="{FF2B5EF4-FFF2-40B4-BE49-F238E27FC236}">
                <a16:creationId xmlns:a16="http://schemas.microsoft.com/office/drawing/2014/main" id="{DEF716E6-CBCA-364C-B016-086D99C73C6E}"/>
              </a:ext>
            </a:extLst>
          </p:cNvPr>
          <p:cNvSpPr>
            <a:spLocks noGrp="1"/>
          </p:cNvSpPr>
          <p:nvPr>
            <p:ph idx="1"/>
          </p:nvPr>
        </p:nvSpPr>
        <p:spPr/>
        <p:txBody>
          <a:bodyPr>
            <a:normAutofit/>
          </a:bodyPr>
          <a:lstStyle/>
          <a:p>
            <a:r>
              <a:rPr lang="en-NL" sz="2000"/>
              <a:t>We proberen afwijkingen te voorkomen. We proberen uitbreidingen te minimaliseren.</a:t>
            </a:r>
          </a:p>
          <a:p>
            <a:r>
              <a:rPr lang="en-NL" sz="2000"/>
              <a:t>We beperken ons tot generieke functionaliteit. De domeinen bepalen de inhoud.</a:t>
            </a:r>
          </a:p>
          <a:p>
            <a:r>
              <a:rPr lang="en-NL" sz="2000"/>
              <a:t>Functionele standaard is protocol onafhankelijk. Cloud Events biedt wel bindings voor allerlei protcollen zoals </a:t>
            </a:r>
            <a:r>
              <a:rPr lang="nl-NL" sz="2000"/>
              <a:t>HTTP, REST, AMQP, MQTT, etc.</a:t>
            </a:r>
          </a:p>
          <a:p>
            <a:r>
              <a:rPr lang="en-NL" sz="2000"/>
              <a:t>We laten meerdere mechanismen toe zoals Push/Pull, Synchroon/Asynchroon.</a:t>
            </a:r>
          </a:p>
          <a:p>
            <a:r>
              <a:rPr lang="en-NL" sz="2000"/>
              <a:t>Breed gebruik moet mogelijk zijn. Van eenvoudige notificatie tot event sourcing.</a:t>
            </a:r>
          </a:p>
          <a:p>
            <a:r>
              <a:rPr lang="en-NL" sz="2000"/>
              <a:t>We minimaliseren de afhankelijkheid met IT-voorzieningen. Gevolg is o.a. dat we alle context data in het bericht onderbrengen. </a:t>
            </a:r>
            <a:r>
              <a:rPr lang="en-NL" sz="2000">
                <a:solidFill>
                  <a:schemeClr val="accent2">
                    <a:lumMod val="75000"/>
                  </a:schemeClr>
                </a:solidFill>
              </a:rPr>
              <a:t>(Vraagt n.a.v. nieuwe inzichten nog om aanscherping. Hiervoor dient eerst het gesprek gevoerd te worden over abonneren en filteren.)</a:t>
            </a:r>
          </a:p>
          <a:p>
            <a:r>
              <a:rPr lang="en-NL" sz="2000"/>
              <a:t>Als geen vrije interpretatie gewenst is, proberen we deze te voorkomen.</a:t>
            </a:r>
          </a:p>
          <a:p>
            <a:pPr lvl="1"/>
            <a:endParaRPr lang="en-NL" sz="2000">
              <a:solidFill>
                <a:schemeClr val="accent5">
                  <a:lumMod val="75000"/>
                </a:schemeClr>
              </a:solidFill>
            </a:endParaRPr>
          </a:p>
          <a:p>
            <a:pPr lvl="1"/>
            <a:endParaRPr lang="en-NL" sz="2000"/>
          </a:p>
        </p:txBody>
      </p:sp>
      <p:pic>
        <p:nvPicPr>
          <p:cNvPr id="7" name="Picture 6">
            <a:extLst>
              <a:ext uri="{FF2B5EF4-FFF2-40B4-BE49-F238E27FC236}">
                <a16:creationId xmlns:a16="http://schemas.microsoft.com/office/drawing/2014/main" id="{4B61E649-740E-4649-B1FF-91E86ACD6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9260" y="4065105"/>
            <a:ext cx="2792895" cy="2792895"/>
          </a:xfrm>
          <a:prstGeom prst="rect">
            <a:avLst/>
          </a:prstGeom>
        </p:spPr>
      </p:pic>
    </p:spTree>
    <p:extLst>
      <p:ext uri="{BB962C8B-B14F-4D97-AF65-F5344CB8AC3E}">
        <p14:creationId xmlns:p14="http://schemas.microsoft.com/office/powerpoint/2010/main" val="12267863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8DF3C51-E7D7-475F-BB63-945B2C5AB059}"/>
              </a:ext>
            </a:extLst>
          </p:cNvPr>
          <p:cNvGrpSpPr/>
          <p:nvPr/>
        </p:nvGrpSpPr>
        <p:grpSpPr>
          <a:xfrm>
            <a:off x="714425" y="5829525"/>
            <a:ext cx="10355396" cy="1028477"/>
            <a:chOff x="4627550" y="3429000"/>
            <a:chExt cx="5894805" cy="516890"/>
          </a:xfrm>
        </p:grpSpPr>
        <p:sp>
          <p:nvSpPr>
            <p:cNvPr id="8" name="Isosceles Triangle 7">
              <a:extLst>
                <a:ext uri="{FF2B5EF4-FFF2-40B4-BE49-F238E27FC236}">
                  <a16:creationId xmlns:a16="http://schemas.microsoft.com/office/drawing/2014/main" id="{4D89A39F-71F4-4DB3-8C4E-F64A5B4E9722}"/>
                </a:ext>
              </a:extLst>
            </p:cNvPr>
            <p:cNvSpPr/>
            <p:nvPr/>
          </p:nvSpPr>
          <p:spPr>
            <a:xfrm>
              <a:off x="7322749" y="3429000"/>
              <a:ext cx="605193" cy="51689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cxnSp>
          <p:nvCxnSpPr>
            <p:cNvPr id="9" name="Straight Connector 8">
              <a:extLst>
                <a:ext uri="{FF2B5EF4-FFF2-40B4-BE49-F238E27FC236}">
                  <a16:creationId xmlns:a16="http://schemas.microsoft.com/office/drawing/2014/main" id="{606BD718-32E9-4B69-94AD-770DBF63CE06}"/>
                </a:ext>
              </a:extLst>
            </p:cNvPr>
            <p:cNvCxnSpPr>
              <a:cxnSpLocks/>
            </p:cNvCxnSpPr>
            <p:nvPr/>
          </p:nvCxnSpPr>
          <p:spPr>
            <a:xfrm>
              <a:off x="4627550" y="3429000"/>
              <a:ext cx="5894805" cy="0"/>
            </a:xfrm>
            <a:prstGeom prst="line">
              <a:avLst/>
            </a:prstGeom>
            <a:ln w="28575"/>
          </p:spPr>
          <p:style>
            <a:lnRef idx="2">
              <a:schemeClr val="dk1">
                <a:shade val="50000"/>
              </a:schemeClr>
            </a:lnRef>
            <a:fillRef idx="1">
              <a:schemeClr val="dk1"/>
            </a:fillRef>
            <a:effectRef idx="0">
              <a:schemeClr val="dk1"/>
            </a:effectRef>
            <a:fontRef idx="minor">
              <a:schemeClr val="lt1"/>
            </a:fontRef>
          </p:style>
        </p:cxnSp>
      </p:grpSp>
      <p:pic>
        <p:nvPicPr>
          <p:cNvPr id="19" name="Picture 18">
            <a:extLst>
              <a:ext uri="{FF2B5EF4-FFF2-40B4-BE49-F238E27FC236}">
                <a16:creationId xmlns:a16="http://schemas.microsoft.com/office/drawing/2014/main" id="{1FC25866-A9A3-4294-AEF2-32720C9FD760}"/>
              </a:ext>
            </a:extLst>
          </p:cNvPr>
          <p:cNvPicPr>
            <a:picLocks noChangeAspect="1"/>
          </p:cNvPicPr>
          <p:nvPr/>
        </p:nvPicPr>
        <p:blipFill>
          <a:blip r:embed="rId3"/>
          <a:stretch>
            <a:fillRect/>
          </a:stretch>
        </p:blipFill>
        <p:spPr>
          <a:xfrm>
            <a:off x="708522" y="530642"/>
            <a:ext cx="4636364" cy="5229819"/>
          </a:xfrm>
          <a:prstGeom prst="rect">
            <a:avLst/>
          </a:prstGeom>
          <a:ln>
            <a:solidFill>
              <a:schemeClr val="bg1">
                <a:lumMod val="75000"/>
              </a:schemeClr>
            </a:solidFill>
          </a:ln>
        </p:spPr>
      </p:pic>
      <p:pic>
        <p:nvPicPr>
          <p:cNvPr id="20" name="Picture 19">
            <a:extLst>
              <a:ext uri="{FF2B5EF4-FFF2-40B4-BE49-F238E27FC236}">
                <a16:creationId xmlns:a16="http://schemas.microsoft.com/office/drawing/2014/main" id="{D21092BA-FD45-4577-828F-289D8BCFF5F2}"/>
              </a:ext>
            </a:extLst>
          </p:cNvPr>
          <p:cNvPicPr>
            <a:picLocks noChangeAspect="1"/>
          </p:cNvPicPr>
          <p:nvPr/>
        </p:nvPicPr>
        <p:blipFill>
          <a:blip r:embed="rId4"/>
          <a:stretch>
            <a:fillRect/>
          </a:stretch>
        </p:blipFill>
        <p:spPr>
          <a:xfrm>
            <a:off x="6749328" y="496111"/>
            <a:ext cx="4320493" cy="5298880"/>
          </a:xfrm>
          <a:prstGeom prst="rect">
            <a:avLst/>
          </a:prstGeom>
          <a:ln>
            <a:solidFill>
              <a:schemeClr val="bg1">
                <a:lumMod val="75000"/>
              </a:schemeClr>
            </a:solidFill>
          </a:ln>
        </p:spPr>
      </p:pic>
      <p:sp>
        <p:nvSpPr>
          <p:cNvPr id="10" name="Thought Bubble: Cloud 9">
            <a:extLst>
              <a:ext uri="{FF2B5EF4-FFF2-40B4-BE49-F238E27FC236}">
                <a16:creationId xmlns:a16="http://schemas.microsoft.com/office/drawing/2014/main" id="{82415B41-E37E-4FFB-939F-B82471D0FC6B}"/>
              </a:ext>
            </a:extLst>
          </p:cNvPr>
          <p:cNvSpPr/>
          <p:nvPr/>
        </p:nvSpPr>
        <p:spPr>
          <a:xfrm>
            <a:off x="6512219" y="5461518"/>
            <a:ext cx="2015961" cy="791127"/>
          </a:xfrm>
          <a:prstGeom prst="cloudCallout">
            <a:avLst>
              <a:gd name="adj1" fmla="val -75133"/>
              <a:gd name="adj2" fmla="val 5076"/>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tx1"/>
                </a:solidFill>
              </a:rPr>
              <a:t>Discussie</a:t>
            </a:r>
            <a:r>
              <a:rPr lang="en-US" sz="1400" b="1" dirty="0">
                <a:solidFill>
                  <a:schemeClr val="tx1"/>
                </a:solidFill>
              </a:rPr>
              <a:t> !</a:t>
            </a:r>
          </a:p>
        </p:txBody>
      </p:sp>
      <p:grpSp>
        <p:nvGrpSpPr>
          <p:cNvPr id="11" name="Group 10">
            <a:extLst>
              <a:ext uri="{FF2B5EF4-FFF2-40B4-BE49-F238E27FC236}">
                <a16:creationId xmlns:a16="http://schemas.microsoft.com/office/drawing/2014/main" id="{F0A5387B-DFB6-430A-9D19-33FDE307D3EA}"/>
              </a:ext>
            </a:extLst>
          </p:cNvPr>
          <p:cNvGrpSpPr/>
          <p:nvPr/>
        </p:nvGrpSpPr>
        <p:grpSpPr>
          <a:xfrm>
            <a:off x="616274" y="6266580"/>
            <a:ext cx="3879610" cy="564415"/>
            <a:chOff x="6341819" y="4748372"/>
            <a:chExt cx="4726527" cy="870004"/>
          </a:xfrm>
        </p:grpSpPr>
        <p:grpSp>
          <p:nvGrpSpPr>
            <p:cNvPr id="12" name="Group 11">
              <a:extLst>
                <a:ext uri="{FF2B5EF4-FFF2-40B4-BE49-F238E27FC236}">
                  <a16:creationId xmlns:a16="http://schemas.microsoft.com/office/drawing/2014/main" id="{A869F635-DE66-46E7-A002-AAAA9A8D05FF}"/>
                </a:ext>
              </a:extLst>
            </p:cNvPr>
            <p:cNvGrpSpPr/>
            <p:nvPr/>
          </p:nvGrpSpPr>
          <p:grpSpPr>
            <a:xfrm>
              <a:off x="6419652" y="5135252"/>
              <a:ext cx="4260915" cy="483124"/>
              <a:chOff x="6165130" y="3429000"/>
              <a:chExt cx="2931736" cy="379429"/>
            </a:xfrm>
          </p:grpSpPr>
          <p:sp>
            <p:nvSpPr>
              <p:cNvPr id="15" name="Isosceles Triangle 14">
                <a:extLst>
                  <a:ext uri="{FF2B5EF4-FFF2-40B4-BE49-F238E27FC236}">
                    <a16:creationId xmlns:a16="http://schemas.microsoft.com/office/drawing/2014/main" id="{5793D9D7-9172-43BE-99D0-D526E176F64E}"/>
                  </a:ext>
                </a:extLst>
              </p:cNvPr>
              <p:cNvSpPr/>
              <p:nvPr/>
            </p:nvSpPr>
            <p:spPr>
              <a:xfrm>
                <a:off x="7371761" y="3429000"/>
                <a:ext cx="556181" cy="37942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cxnSp>
            <p:nvCxnSpPr>
              <p:cNvPr id="16" name="Straight Connector 15">
                <a:extLst>
                  <a:ext uri="{FF2B5EF4-FFF2-40B4-BE49-F238E27FC236}">
                    <a16:creationId xmlns:a16="http://schemas.microsoft.com/office/drawing/2014/main" id="{CD196894-F69B-4014-96FB-E63180B14A0D}"/>
                  </a:ext>
                </a:extLst>
              </p:cNvPr>
              <p:cNvCxnSpPr>
                <a:cxnSpLocks/>
              </p:cNvCxnSpPr>
              <p:nvPr/>
            </p:nvCxnSpPr>
            <p:spPr>
              <a:xfrm>
                <a:off x="6165130" y="3429000"/>
                <a:ext cx="2931736" cy="0"/>
              </a:xfrm>
              <a:prstGeom prst="line">
                <a:avLst/>
              </a:prstGeom>
              <a:ln w="28575"/>
            </p:spPr>
            <p:style>
              <a:lnRef idx="2">
                <a:schemeClr val="dk1">
                  <a:shade val="50000"/>
                </a:schemeClr>
              </a:lnRef>
              <a:fillRef idx="1">
                <a:schemeClr val="dk1"/>
              </a:fillRef>
              <a:effectRef idx="0">
                <a:schemeClr val="dk1"/>
              </a:effectRef>
              <a:fontRef idx="minor">
                <a:schemeClr val="lt1"/>
              </a:fontRef>
            </p:style>
          </p:cxnSp>
        </p:grpSp>
        <p:sp>
          <p:nvSpPr>
            <p:cNvPr id="13" name="TextBox 12">
              <a:extLst>
                <a:ext uri="{FF2B5EF4-FFF2-40B4-BE49-F238E27FC236}">
                  <a16:creationId xmlns:a16="http://schemas.microsoft.com/office/drawing/2014/main" id="{E58EA9DD-1128-445E-B8BF-3B93E0B1BB74}"/>
                </a:ext>
              </a:extLst>
            </p:cNvPr>
            <p:cNvSpPr txBox="1"/>
            <p:nvPr/>
          </p:nvSpPr>
          <p:spPr>
            <a:xfrm>
              <a:off x="6341819" y="4748372"/>
              <a:ext cx="1486078" cy="272422"/>
            </a:xfrm>
            <a:prstGeom prst="rect">
              <a:avLst/>
            </a:prstGeom>
            <a:noFill/>
          </p:spPr>
          <p:txBody>
            <a:bodyPr wrap="square" rtlCol="0">
              <a:spAutoFit/>
            </a:bodyPr>
            <a:lstStyle/>
            <a:p>
              <a:r>
                <a:rPr lang="nl-NL" sz="1100" dirty="0"/>
                <a:t>Lelijk</a:t>
              </a:r>
            </a:p>
          </p:txBody>
        </p:sp>
        <p:sp>
          <p:nvSpPr>
            <p:cNvPr id="14" name="TextBox 13">
              <a:extLst>
                <a:ext uri="{FF2B5EF4-FFF2-40B4-BE49-F238E27FC236}">
                  <a16:creationId xmlns:a16="http://schemas.microsoft.com/office/drawing/2014/main" id="{F4685EF5-6BAF-4306-A835-5D500D99F4BE}"/>
                </a:ext>
              </a:extLst>
            </p:cNvPr>
            <p:cNvSpPr txBox="1"/>
            <p:nvPr/>
          </p:nvSpPr>
          <p:spPr>
            <a:xfrm>
              <a:off x="9582268" y="4755697"/>
              <a:ext cx="1486078" cy="272422"/>
            </a:xfrm>
            <a:prstGeom prst="rect">
              <a:avLst/>
            </a:prstGeom>
            <a:noFill/>
          </p:spPr>
          <p:txBody>
            <a:bodyPr wrap="square" rtlCol="0">
              <a:spAutoFit/>
            </a:bodyPr>
            <a:lstStyle/>
            <a:p>
              <a:r>
                <a:rPr lang="nl-NL" sz="1100" dirty="0"/>
                <a:t>CE-standaard</a:t>
              </a:r>
            </a:p>
          </p:txBody>
        </p:sp>
      </p:grpSp>
      <p:grpSp>
        <p:nvGrpSpPr>
          <p:cNvPr id="17" name="Group 16">
            <a:extLst>
              <a:ext uri="{FF2B5EF4-FFF2-40B4-BE49-F238E27FC236}">
                <a16:creationId xmlns:a16="http://schemas.microsoft.com/office/drawing/2014/main" id="{E69926A1-ACC2-4901-ACD3-B6C86CAE4F09}"/>
              </a:ext>
            </a:extLst>
          </p:cNvPr>
          <p:cNvGrpSpPr/>
          <p:nvPr/>
        </p:nvGrpSpPr>
        <p:grpSpPr>
          <a:xfrm>
            <a:off x="7469079" y="6287178"/>
            <a:ext cx="3680557" cy="564415"/>
            <a:chOff x="6341819" y="4748372"/>
            <a:chExt cx="4484021" cy="870004"/>
          </a:xfrm>
        </p:grpSpPr>
        <p:grpSp>
          <p:nvGrpSpPr>
            <p:cNvPr id="18" name="Group 17">
              <a:extLst>
                <a:ext uri="{FF2B5EF4-FFF2-40B4-BE49-F238E27FC236}">
                  <a16:creationId xmlns:a16="http://schemas.microsoft.com/office/drawing/2014/main" id="{3114D705-794B-4D16-B74D-B016672CEC89}"/>
                </a:ext>
              </a:extLst>
            </p:cNvPr>
            <p:cNvGrpSpPr/>
            <p:nvPr/>
          </p:nvGrpSpPr>
          <p:grpSpPr>
            <a:xfrm>
              <a:off x="6419652" y="5135252"/>
              <a:ext cx="4260915" cy="483124"/>
              <a:chOff x="6165130" y="3429000"/>
              <a:chExt cx="2931736" cy="379429"/>
            </a:xfrm>
          </p:grpSpPr>
          <p:sp>
            <p:nvSpPr>
              <p:cNvPr id="24" name="Isosceles Triangle 23">
                <a:extLst>
                  <a:ext uri="{FF2B5EF4-FFF2-40B4-BE49-F238E27FC236}">
                    <a16:creationId xmlns:a16="http://schemas.microsoft.com/office/drawing/2014/main" id="{FFBBFD86-2AD3-4383-9CE2-19D91D49B6CD}"/>
                  </a:ext>
                </a:extLst>
              </p:cNvPr>
              <p:cNvSpPr/>
              <p:nvPr/>
            </p:nvSpPr>
            <p:spPr>
              <a:xfrm>
                <a:off x="7371761" y="3429000"/>
                <a:ext cx="556181" cy="37942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cxnSp>
            <p:nvCxnSpPr>
              <p:cNvPr id="25" name="Straight Connector 24">
                <a:extLst>
                  <a:ext uri="{FF2B5EF4-FFF2-40B4-BE49-F238E27FC236}">
                    <a16:creationId xmlns:a16="http://schemas.microsoft.com/office/drawing/2014/main" id="{733973AE-FB39-455E-873C-BE69727FE36B}"/>
                  </a:ext>
                </a:extLst>
              </p:cNvPr>
              <p:cNvCxnSpPr>
                <a:cxnSpLocks/>
              </p:cNvCxnSpPr>
              <p:nvPr/>
            </p:nvCxnSpPr>
            <p:spPr>
              <a:xfrm>
                <a:off x="6165130" y="3429000"/>
                <a:ext cx="2931736" cy="0"/>
              </a:xfrm>
              <a:prstGeom prst="line">
                <a:avLst/>
              </a:prstGeom>
              <a:ln w="28575"/>
            </p:spPr>
            <p:style>
              <a:lnRef idx="2">
                <a:schemeClr val="dk1">
                  <a:shade val="50000"/>
                </a:schemeClr>
              </a:lnRef>
              <a:fillRef idx="1">
                <a:schemeClr val="dk1"/>
              </a:fillRef>
              <a:effectRef idx="0">
                <a:schemeClr val="dk1"/>
              </a:effectRef>
              <a:fontRef idx="minor">
                <a:schemeClr val="lt1"/>
              </a:fontRef>
            </p:style>
          </p:cxnSp>
        </p:grpSp>
        <p:sp>
          <p:nvSpPr>
            <p:cNvPr id="21" name="TextBox 20">
              <a:extLst>
                <a:ext uri="{FF2B5EF4-FFF2-40B4-BE49-F238E27FC236}">
                  <a16:creationId xmlns:a16="http://schemas.microsoft.com/office/drawing/2014/main" id="{8AADCBF1-7A32-480C-B356-0F15DE10EBE4}"/>
                </a:ext>
              </a:extLst>
            </p:cNvPr>
            <p:cNvSpPr txBox="1"/>
            <p:nvPr/>
          </p:nvSpPr>
          <p:spPr>
            <a:xfrm>
              <a:off x="6341819" y="4748372"/>
              <a:ext cx="1486078" cy="403252"/>
            </a:xfrm>
            <a:prstGeom prst="rect">
              <a:avLst/>
            </a:prstGeom>
            <a:noFill/>
          </p:spPr>
          <p:txBody>
            <a:bodyPr wrap="square" rtlCol="0">
              <a:spAutoFit/>
            </a:bodyPr>
            <a:lstStyle/>
            <a:p>
              <a:r>
                <a:rPr lang="nl-NL" sz="1100" dirty="0"/>
                <a:t>Mooi(er)</a:t>
              </a:r>
            </a:p>
          </p:txBody>
        </p:sp>
        <p:sp>
          <p:nvSpPr>
            <p:cNvPr id="23" name="TextBox 22">
              <a:extLst>
                <a:ext uri="{FF2B5EF4-FFF2-40B4-BE49-F238E27FC236}">
                  <a16:creationId xmlns:a16="http://schemas.microsoft.com/office/drawing/2014/main" id="{F4766E22-8EDC-4979-A12F-AC469A96CD82}"/>
                </a:ext>
              </a:extLst>
            </p:cNvPr>
            <p:cNvSpPr txBox="1"/>
            <p:nvPr/>
          </p:nvSpPr>
          <p:spPr>
            <a:xfrm>
              <a:off x="9339762" y="4748625"/>
              <a:ext cx="1486078" cy="403252"/>
            </a:xfrm>
            <a:prstGeom prst="rect">
              <a:avLst/>
            </a:prstGeom>
            <a:noFill/>
          </p:spPr>
          <p:txBody>
            <a:bodyPr wrap="square" rtlCol="0">
              <a:spAutoFit/>
            </a:bodyPr>
            <a:lstStyle/>
            <a:p>
              <a:r>
                <a:rPr lang="nl-NL" sz="1100" dirty="0"/>
                <a:t>Niet CE-standaard</a:t>
              </a:r>
            </a:p>
          </p:txBody>
        </p:sp>
      </p:grpSp>
    </p:spTree>
    <p:extLst>
      <p:ext uri="{BB962C8B-B14F-4D97-AF65-F5344CB8AC3E}">
        <p14:creationId xmlns:p14="http://schemas.microsoft.com/office/powerpoint/2010/main" val="103979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346B1A0-60C5-4108-936D-2AE5526D7705}"/>
              </a:ext>
            </a:extLst>
          </p:cNvPr>
          <p:cNvSpPr>
            <a:spLocks noGrp="1"/>
          </p:cNvSpPr>
          <p:nvPr>
            <p:ph type="title"/>
          </p:nvPr>
        </p:nvSpPr>
        <p:spPr/>
        <p:txBody>
          <a:bodyPr/>
          <a:lstStyle/>
          <a:p>
            <a:r>
              <a:rPr lang="nl-NL"/>
              <a:t>Vervolg</a:t>
            </a:r>
          </a:p>
        </p:txBody>
      </p:sp>
      <p:sp>
        <p:nvSpPr>
          <p:cNvPr id="5" name="Tijdelijke aanduiding voor tekst 4">
            <a:extLst>
              <a:ext uri="{FF2B5EF4-FFF2-40B4-BE49-F238E27FC236}">
                <a16:creationId xmlns:a16="http://schemas.microsoft.com/office/drawing/2014/main" id="{45BDFC2C-C252-429C-B1F0-66D916AE9A42}"/>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102163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494DFF-C2F4-4409-B423-7A0A654A7EAD}"/>
              </a:ext>
            </a:extLst>
          </p:cNvPr>
          <p:cNvSpPr>
            <a:spLocks noGrp="1"/>
          </p:cNvSpPr>
          <p:nvPr>
            <p:ph type="title"/>
          </p:nvPr>
        </p:nvSpPr>
        <p:spPr/>
        <p:txBody>
          <a:bodyPr/>
          <a:lstStyle/>
          <a:p>
            <a:r>
              <a:rPr lang="nl-NL"/>
              <a:t>Vervolg</a:t>
            </a:r>
          </a:p>
        </p:txBody>
      </p:sp>
      <p:sp>
        <p:nvSpPr>
          <p:cNvPr id="5" name="Tijdelijke aanduiding voor inhoud 4">
            <a:extLst>
              <a:ext uri="{FF2B5EF4-FFF2-40B4-BE49-F238E27FC236}">
                <a16:creationId xmlns:a16="http://schemas.microsoft.com/office/drawing/2014/main" id="{8EB6B1C6-42E0-4C25-B505-3892F8AD9555}"/>
              </a:ext>
            </a:extLst>
          </p:cNvPr>
          <p:cNvSpPr>
            <a:spLocks noGrp="1"/>
          </p:cNvSpPr>
          <p:nvPr>
            <p:ph idx="1"/>
          </p:nvPr>
        </p:nvSpPr>
        <p:spPr/>
        <p:txBody>
          <a:bodyPr>
            <a:normAutofit/>
          </a:bodyPr>
          <a:lstStyle/>
          <a:p>
            <a:pPr marL="0" indent="0">
              <a:buNone/>
            </a:pPr>
            <a:r>
              <a:rPr lang="nl-NL" dirty="0"/>
              <a:t>23 september - volgende bijeenkomst</a:t>
            </a:r>
          </a:p>
          <a:p>
            <a:pPr marL="0" indent="0">
              <a:buNone/>
            </a:pPr>
            <a:endParaRPr lang="nl-NL" sz="2000" dirty="0"/>
          </a:p>
          <a:p>
            <a:pPr marL="0" indent="0">
              <a:buNone/>
            </a:pPr>
            <a:r>
              <a:rPr lang="nl-NL" sz="2000" dirty="0" err="1"/>
              <a:t>Backlog</a:t>
            </a:r>
            <a:endParaRPr lang="nl-NL" sz="2000" dirty="0"/>
          </a:p>
          <a:p>
            <a:r>
              <a:rPr lang="nl-NL" sz="2000" dirty="0">
                <a:solidFill>
                  <a:schemeClr val="bg1">
                    <a:lumMod val="50000"/>
                  </a:schemeClr>
                </a:solidFill>
              </a:rPr>
              <a:t>Verwerken van resultaten uit deze sessie				Project</a:t>
            </a:r>
          </a:p>
          <a:p>
            <a:r>
              <a:rPr lang="nl-NL" sz="2000" dirty="0"/>
              <a:t>Laatste openstaande punten rond attributen bespreken		Werkgroep</a:t>
            </a:r>
          </a:p>
          <a:p>
            <a:r>
              <a:rPr lang="nl-NL" sz="2000" dirty="0"/>
              <a:t>Introductie / bespreken mogelijk gebruik </a:t>
            </a:r>
            <a:r>
              <a:rPr lang="nl-NL" sz="2000" dirty="0" err="1"/>
              <a:t>WebSub</a:t>
            </a:r>
            <a:r>
              <a:rPr lang="nl-NL" sz="2000" dirty="0"/>
              <a:t>			Werkgroep</a:t>
            </a:r>
          </a:p>
          <a:p>
            <a:r>
              <a:rPr lang="nl-NL" sz="2000" dirty="0"/>
              <a:t>Start met uitwerking </a:t>
            </a:r>
            <a:r>
              <a:rPr lang="nl-NL" sz="2000" dirty="0" err="1"/>
              <a:t>RESTful</a:t>
            </a:r>
            <a:r>
              <a:rPr lang="nl-NL" sz="2000" dirty="0"/>
              <a:t> notificeren 				</a:t>
            </a:r>
            <a:r>
              <a:rPr lang="nl-NL" sz="2000" dirty="0" err="1"/>
              <a:t>Subwerkgroep</a:t>
            </a:r>
            <a:r>
              <a:rPr lang="nl-NL" sz="2000" dirty="0"/>
              <a:t> REST</a:t>
            </a:r>
          </a:p>
          <a:p>
            <a:r>
              <a:rPr lang="nl-NL" sz="2000" dirty="0"/>
              <a:t>Toetsen van toepasbaarheid in studieomgeving (Event </a:t>
            </a:r>
            <a:r>
              <a:rPr lang="nl-NL" sz="2000" dirty="0" err="1"/>
              <a:t>Driven</a:t>
            </a:r>
            <a:r>
              <a:rPr lang="nl-NL" sz="2000" dirty="0"/>
              <a:t> Lab)	Project</a:t>
            </a:r>
          </a:p>
          <a:p>
            <a:r>
              <a:rPr lang="nl-NL" sz="2000" dirty="0"/>
              <a:t>…</a:t>
            </a:r>
          </a:p>
        </p:txBody>
      </p:sp>
      <p:sp>
        <p:nvSpPr>
          <p:cNvPr id="6" name="Pijl: links 3">
            <a:extLst>
              <a:ext uri="{FF2B5EF4-FFF2-40B4-BE49-F238E27FC236}">
                <a16:creationId xmlns:a16="http://schemas.microsoft.com/office/drawing/2014/main" id="{9E29A0C6-A984-594F-B3AF-7D91C53B553E}"/>
              </a:ext>
            </a:extLst>
          </p:cNvPr>
          <p:cNvSpPr/>
          <p:nvPr/>
        </p:nvSpPr>
        <p:spPr>
          <a:xfrm>
            <a:off x="6429083" y="1098703"/>
            <a:ext cx="1214651" cy="443552"/>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010918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AAF77F-EE79-D948-9226-90EDFE2EED3E}"/>
              </a:ext>
            </a:extLst>
          </p:cNvPr>
          <p:cNvSpPr>
            <a:spLocks noGrp="1"/>
          </p:cNvSpPr>
          <p:nvPr>
            <p:ph type="title"/>
          </p:nvPr>
        </p:nvSpPr>
        <p:spPr/>
        <p:txBody>
          <a:bodyPr/>
          <a:lstStyle/>
          <a:p>
            <a:r>
              <a:rPr lang="en-NL"/>
              <a:t>Aanpak RESTful notificeren</a:t>
            </a:r>
          </a:p>
        </p:txBody>
      </p:sp>
      <p:sp>
        <p:nvSpPr>
          <p:cNvPr id="5" name="Content Placeholder 4">
            <a:extLst>
              <a:ext uri="{FF2B5EF4-FFF2-40B4-BE49-F238E27FC236}">
                <a16:creationId xmlns:a16="http://schemas.microsoft.com/office/drawing/2014/main" id="{DEF716E6-CBCA-364C-B016-086D99C73C6E}"/>
              </a:ext>
            </a:extLst>
          </p:cNvPr>
          <p:cNvSpPr>
            <a:spLocks noGrp="1"/>
          </p:cNvSpPr>
          <p:nvPr>
            <p:ph idx="1"/>
          </p:nvPr>
        </p:nvSpPr>
        <p:spPr/>
        <p:txBody>
          <a:bodyPr>
            <a:normAutofit/>
          </a:bodyPr>
          <a:lstStyle/>
          <a:p>
            <a:pPr marL="457200" indent="-457200">
              <a:buFont typeface="+mj-lt"/>
              <a:buAutoNum type="arabicPeriod"/>
            </a:pPr>
            <a:r>
              <a:rPr lang="nl-NL" sz="2000"/>
              <a:t>Is de REST implementatie van Cloud events bruikbaar?</a:t>
            </a:r>
          </a:p>
          <a:p>
            <a:pPr marL="457200" indent="-457200">
              <a:buFont typeface="+mj-lt"/>
              <a:buAutoNum type="arabicPeriod"/>
            </a:pPr>
            <a:r>
              <a:rPr lang="nl-NL" sz="2000"/>
              <a:t>Wat kunnen/willen/moeten we meenemen uit </a:t>
            </a:r>
            <a:r>
              <a:rPr lang="nl-NL" sz="2000" err="1"/>
              <a:t>Websub</a:t>
            </a:r>
            <a:r>
              <a:rPr lang="nl-NL" sz="2000"/>
              <a:t> en ZGW Notificeren</a:t>
            </a:r>
          </a:p>
          <a:p>
            <a:pPr marL="457200" indent="-457200">
              <a:buFont typeface="+mj-lt"/>
              <a:buAutoNum type="arabicPeriod"/>
            </a:pPr>
            <a:r>
              <a:rPr lang="nl-NL" sz="2000"/>
              <a:t>Resultaten uit functionele standaard stap-voor-stap vertalen naar REST.</a:t>
            </a:r>
          </a:p>
          <a:p>
            <a:pPr marL="457200" indent="-457200">
              <a:buFont typeface="+mj-lt"/>
              <a:buAutoNum type="arabicPeriod"/>
            </a:pPr>
            <a:endParaRPr lang="nl-NL" sz="2000"/>
          </a:p>
          <a:p>
            <a:pPr marL="0" indent="0">
              <a:buNone/>
            </a:pPr>
            <a:endParaRPr lang="nl-NL" sz="2000"/>
          </a:p>
          <a:p>
            <a:endParaRPr lang="nl-NL" sz="2000"/>
          </a:p>
          <a:p>
            <a:pPr marL="0" indent="0">
              <a:buNone/>
            </a:pPr>
            <a:endParaRPr lang="en-NL" sz="2000"/>
          </a:p>
          <a:p>
            <a:endParaRPr lang="en-NL" sz="2000"/>
          </a:p>
          <a:p>
            <a:pPr lvl="1"/>
            <a:endParaRPr lang="en-NL" sz="2000"/>
          </a:p>
          <a:p>
            <a:pPr lvl="1"/>
            <a:endParaRPr lang="en-NL" sz="2000"/>
          </a:p>
        </p:txBody>
      </p:sp>
      <p:grpSp>
        <p:nvGrpSpPr>
          <p:cNvPr id="12" name="Group 11">
            <a:extLst>
              <a:ext uri="{FF2B5EF4-FFF2-40B4-BE49-F238E27FC236}">
                <a16:creationId xmlns:a16="http://schemas.microsoft.com/office/drawing/2014/main" id="{FB93142A-63A9-8A43-AA1D-683FF91C4D39}"/>
              </a:ext>
            </a:extLst>
          </p:cNvPr>
          <p:cNvGrpSpPr/>
          <p:nvPr/>
        </p:nvGrpSpPr>
        <p:grpSpPr>
          <a:xfrm>
            <a:off x="7520607" y="4527317"/>
            <a:ext cx="2557669" cy="703424"/>
            <a:chOff x="2418522" y="5015948"/>
            <a:chExt cx="3276597" cy="901148"/>
          </a:xfrm>
        </p:grpSpPr>
        <p:sp>
          <p:nvSpPr>
            <p:cNvPr id="6" name="Rectangle 5">
              <a:extLst>
                <a:ext uri="{FF2B5EF4-FFF2-40B4-BE49-F238E27FC236}">
                  <a16:creationId xmlns:a16="http://schemas.microsoft.com/office/drawing/2014/main" id="{9AE0AB46-F0F2-EF47-92EF-F23ECFF8CDDA}"/>
                </a:ext>
              </a:extLst>
            </p:cNvPr>
            <p:cNvSpPr/>
            <p:nvPr/>
          </p:nvSpPr>
          <p:spPr>
            <a:xfrm>
              <a:off x="2418522" y="5015948"/>
              <a:ext cx="887895" cy="901148"/>
            </a:xfrm>
            <a:prstGeom prst="rect">
              <a:avLst/>
            </a:prstGeom>
            <a:solidFill>
              <a:srgbClr val="A0CB0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900">
                  <a:solidFill>
                    <a:schemeClr val="tx1"/>
                  </a:solidFill>
                </a:rPr>
                <a:t>Publisher</a:t>
              </a:r>
            </a:p>
          </p:txBody>
        </p:sp>
        <p:sp>
          <p:nvSpPr>
            <p:cNvPr id="7" name="Rectangle 6">
              <a:extLst>
                <a:ext uri="{FF2B5EF4-FFF2-40B4-BE49-F238E27FC236}">
                  <a16:creationId xmlns:a16="http://schemas.microsoft.com/office/drawing/2014/main" id="{A1576CEA-64FF-5B44-868B-DA5088C8D0ED}"/>
                </a:ext>
              </a:extLst>
            </p:cNvPr>
            <p:cNvSpPr/>
            <p:nvPr/>
          </p:nvSpPr>
          <p:spPr>
            <a:xfrm>
              <a:off x="4807224" y="5015948"/>
              <a:ext cx="887895" cy="901148"/>
            </a:xfrm>
            <a:prstGeom prst="rect">
              <a:avLst/>
            </a:prstGeom>
            <a:solidFill>
              <a:srgbClr val="F786D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900">
                  <a:solidFill>
                    <a:schemeClr val="tx1"/>
                  </a:solidFill>
                </a:rPr>
                <a:t>Subscriber</a:t>
              </a:r>
            </a:p>
          </p:txBody>
        </p:sp>
        <p:sp>
          <p:nvSpPr>
            <p:cNvPr id="8" name="Oval 7">
              <a:extLst>
                <a:ext uri="{FF2B5EF4-FFF2-40B4-BE49-F238E27FC236}">
                  <a16:creationId xmlns:a16="http://schemas.microsoft.com/office/drawing/2014/main" id="{A93C3C84-0DD6-4B42-9839-0F609E5A0B32}"/>
                </a:ext>
              </a:extLst>
            </p:cNvPr>
            <p:cNvSpPr/>
            <p:nvPr/>
          </p:nvSpPr>
          <p:spPr>
            <a:xfrm>
              <a:off x="3612873" y="5015948"/>
              <a:ext cx="887895" cy="901148"/>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900">
                  <a:solidFill>
                    <a:schemeClr val="tx1"/>
                  </a:solidFill>
                </a:rPr>
                <a:t>Hub</a:t>
              </a:r>
            </a:p>
          </p:txBody>
        </p:sp>
        <p:cxnSp>
          <p:nvCxnSpPr>
            <p:cNvPr id="10" name="Straight Arrow Connector 9">
              <a:extLst>
                <a:ext uri="{FF2B5EF4-FFF2-40B4-BE49-F238E27FC236}">
                  <a16:creationId xmlns:a16="http://schemas.microsoft.com/office/drawing/2014/main" id="{B8E7BCAA-4399-9F4C-8A5C-25A51A5186E6}"/>
                </a:ext>
              </a:extLst>
            </p:cNvPr>
            <p:cNvCxnSpPr>
              <a:endCxn id="8" idx="2"/>
            </p:cNvCxnSpPr>
            <p:nvPr/>
          </p:nvCxnSpPr>
          <p:spPr>
            <a:xfrm>
              <a:off x="3306417" y="5466522"/>
              <a:ext cx="30645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2E17C207-6601-4F45-AAED-6FF6AECBBC88}"/>
                </a:ext>
              </a:extLst>
            </p:cNvPr>
            <p:cNvCxnSpPr/>
            <p:nvPr/>
          </p:nvCxnSpPr>
          <p:spPr>
            <a:xfrm>
              <a:off x="4500768" y="5466522"/>
              <a:ext cx="30645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pic>
        <p:nvPicPr>
          <p:cNvPr id="13" name="Picture 12">
            <a:extLst>
              <a:ext uri="{FF2B5EF4-FFF2-40B4-BE49-F238E27FC236}">
                <a16:creationId xmlns:a16="http://schemas.microsoft.com/office/drawing/2014/main" id="{3EE0A817-8EFF-4B46-8629-8E8F7D1292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2861" y="2844515"/>
            <a:ext cx="1473159" cy="1473159"/>
          </a:xfrm>
          <a:prstGeom prst="rect">
            <a:avLst/>
          </a:prstGeom>
        </p:spPr>
      </p:pic>
    </p:spTree>
    <p:extLst>
      <p:ext uri="{BB962C8B-B14F-4D97-AF65-F5344CB8AC3E}">
        <p14:creationId xmlns:p14="http://schemas.microsoft.com/office/powerpoint/2010/main" val="266162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AAF77F-EE79-D948-9226-90EDFE2EED3E}"/>
              </a:ext>
            </a:extLst>
          </p:cNvPr>
          <p:cNvSpPr>
            <a:spLocks noGrp="1"/>
          </p:cNvSpPr>
          <p:nvPr>
            <p:ph type="title"/>
          </p:nvPr>
        </p:nvSpPr>
        <p:spPr/>
        <p:txBody>
          <a:bodyPr/>
          <a:lstStyle/>
          <a:p>
            <a:r>
              <a:rPr lang="en-NL"/>
              <a:t>Vertaling van business events naar cloud events</a:t>
            </a:r>
          </a:p>
        </p:txBody>
      </p:sp>
      <p:sp>
        <p:nvSpPr>
          <p:cNvPr id="5" name="Content Placeholder 4">
            <a:extLst>
              <a:ext uri="{FF2B5EF4-FFF2-40B4-BE49-F238E27FC236}">
                <a16:creationId xmlns:a16="http://schemas.microsoft.com/office/drawing/2014/main" id="{DEF716E6-CBCA-364C-B016-086D99C73C6E}"/>
              </a:ext>
            </a:extLst>
          </p:cNvPr>
          <p:cNvSpPr>
            <a:spLocks noGrp="1"/>
          </p:cNvSpPr>
          <p:nvPr>
            <p:ph idx="1"/>
          </p:nvPr>
        </p:nvSpPr>
        <p:spPr/>
        <p:txBody>
          <a:bodyPr>
            <a:normAutofit/>
          </a:bodyPr>
          <a:lstStyle/>
          <a:p>
            <a:pPr marL="0" indent="0">
              <a:buNone/>
            </a:pPr>
            <a:endParaRPr lang="en-NL" sz="2000" b="1"/>
          </a:p>
          <a:p>
            <a:pPr marL="0" indent="0">
              <a:buNone/>
            </a:pPr>
            <a:r>
              <a:rPr lang="nl-NL" sz="2000" b="1"/>
              <a:t>Verschillende soorten events / categorieën van events</a:t>
            </a:r>
          </a:p>
          <a:p>
            <a:r>
              <a:rPr lang="nl-NL" sz="2000"/>
              <a:t>De business onderscheid vaak verschillende soorten events. Denk aan signalen </a:t>
            </a:r>
            <a:r>
              <a:rPr lang="nl-NL" sz="2000" err="1"/>
              <a:t>v.s.</a:t>
            </a:r>
            <a:r>
              <a:rPr lang="nl-NL" sz="2000"/>
              <a:t> ‘echte’ events of waarderingen die aan events gekoppeld worden zoals ‘concept’ of ‘vastgesteld’. In de standaard wordt dit allemaal vertaald naar </a:t>
            </a:r>
            <a:r>
              <a:rPr lang="nl-NL" sz="2000" u="sng"/>
              <a:t>één lijst van events per domein</a:t>
            </a:r>
            <a:r>
              <a:rPr lang="nl-NL" sz="2000"/>
              <a:t>. We gebruiken hiervoor </a:t>
            </a:r>
            <a:r>
              <a:rPr lang="nl-NL" sz="2000" u="sng"/>
              <a:t>geen extra attributen </a:t>
            </a:r>
            <a:r>
              <a:rPr lang="nl-NL" sz="2000"/>
              <a:t>zoals ’status’ of zelfs extra concepten zoals een ‘signaal’.</a:t>
            </a:r>
          </a:p>
          <a:p>
            <a:pPr marL="0" indent="0">
              <a:buNone/>
            </a:pPr>
            <a:endParaRPr lang="nl-NL" sz="2000"/>
          </a:p>
          <a:p>
            <a:pPr marL="0" indent="0">
              <a:buNone/>
            </a:pPr>
            <a:endParaRPr lang="nl-NL" sz="2000"/>
          </a:p>
          <a:p>
            <a:pPr marL="0" indent="0">
              <a:buNone/>
            </a:pPr>
            <a:r>
              <a:rPr lang="nl-NL" sz="2000" b="1"/>
              <a:t>Aanbevelingen inzake lijst van events</a:t>
            </a:r>
          </a:p>
          <a:p>
            <a:r>
              <a:rPr lang="nl-NL" sz="2000"/>
              <a:t>Formuleer de namen van events in voltooid verledentijd.</a:t>
            </a:r>
          </a:p>
          <a:p>
            <a:endParaRPr lang="nl-NL" sz="2000"/>
          </a:p>
          <a:p>
            <a:pPr marL="0" indent="0">
              <a:buNone/>
            </a:pPr>
            <a:endParaRPr lang="en-NL" sz="2000"/>
          </a:p>
          <a:p>
            <a:endParaRPr lang="en-NL" sz="2000"/>
          </a:p>
          <a:p>
            <a:pPr lvl="1"/>
            <a:endParaRPr lang="en-NL" sz="2000"/>
          </a:p>
          <a:p>
            <a:pPr lvl="1"/>
            <a:endParaRPr lang="en-NL" sz="2000"/>
          </a:p>
        </p:txBody>
      </p:sp>
      <p:grpSp>
        <p:nvGrpSpPr>
          <p:cNvPr id="18" name="Group 17">
            <a:extLst>
              <a:ext uri="{FF2B5EF4-FFF2-40B4-BE49-F238E27FC236}">
                <a16:creationId xmlns:a16="http://schemas.microsoft.com/office/drawing/2014/main" id="{79692B54-0470-274B-8984-8B90409E4FDB}"/>
              </a:ext>
            </a:extLst>
          </p:cNvPr>
          <p:cNvGrpSpPr/>
          <p:nvPr/>
        </p:nvGrpSpPr>
        <p:grpSpPr>
          <a:xfrm>
            <a:off x="8058283" y="1217608"/>
            <a:ext cx="3661793" cy="602725"/>
            <a:chOff x="6522503" y="3103153"/>
            <a:chExt cx="4613853" cy="759433"/>
          </a:xfrm>
        </p:grpSpPr>
        <p:sp>
          <p:nvSpPr>
            <p:cNvPr id="14" name="Ovaal 63">
              <a:extLst>
                <a:ext uri="{FF2B5EF4-FFF2-40B4-BE49-F238E27FC236}">
                  <a16:creationId xmlns:a16="http://schemas.microsoft.com/office/drawing/2014/main" id="{27149845-8A94-3442-A3FE-6CD4455AD2B6}"/>
                </a:ext>
              </a:extLst>
            </p:cNvPr>
            <p:cNvSpPr/>
            <p:nvPr/>
          </p:nvSpPr>
          <p:spPr>
            <a:xfrm>
              <a:off x="6522503" y="3207181"/>
              <a:ext cx="1669409" cy="562063"/>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a:t>Event</a:t>
              </a:r>
            </a:p>
          </p:txBody>
        </p:sp>
        <p:sp>
          <p:nvSpPr>
            <p:cNvPr id="15" name="Ovaal 64">
              <a:extLst>
                <a:ext uri="{FF2B5EF4-FFF2-40B4-BE49-F238E27FC236}">
                  <a16:creationId xmlns:a16="http://schemas.microsoft.com/office/drawing/2014/main" id="{2A1F2149-A40D-F945-BE15-164C006A919F}"/>
                </a:ext>
              </a:extLst>
            </p:cNvPr>
            <p:cNvSpPr/>
            <p:nvPr/>
          </p:nvSpPr>
          <p:spPr>
            <a:xfrm>
              <a:off x="7994725" y="3196603"/>
              <a:ext cx="1669409" cy="562063"/>
            </a:xfrm>
            <a:prstGeom prst="ellipse">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a:solidFill>
                    <a:schemeClr val="tx1"/>
                  </a:solidFill>
                </a:rPr>
                <a:t>+ Eventtype</a:t>
              </a:r>
            </a:p>
          </p:txBody>
        </p:sp>
        <p:sp>
          <p:nvSpPr>
            <p:cNvPr id="16" name="Ovaal 35">
              <a:extLst>
                <a:ext uri="{FF2B5EF4-FFF2-40B4-BE49-F238E27FC236}">
                  <a16:creationId xmlns:a16="http://schemas.microsoft.com/office/drawing/2014/main" id="{A338C5B6-4F9A-CD43-B062-170DF19AC9EC}"/>
                </a:ext>
              </a:extLst>
            </p:cNvPr>
            <p:cNvSpPr/>
            <p:nvPr/>
          </p:nvSpPr>
          <p:spPr>
            <a:xfrm>
              <a:off x="9466947" y="3207288"/>
              <a:ext cx="1669409" cy="562063"/>
            </a:xfrm>
            <a:prstGeom prst="ellipse">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a:solidFill>
                    <a:schemeClr val="tx1"/>
                  </a:solidFill>
                </a:rPr>
                <a:t>+ State</a:t>
              </a:r>
            </a:p>
          </p:txBody>
        </p:sp>
        <p:cxnSp>
          <p:nvCxnSpPr>
            <p:cNvPr id="3" name="Straight Connector 2">
              <a:extLst>
                <a:ext uri="{FF2B5EF4-FFF2-40B4-BE49-F238E27FC236}">
                  <a16:creationId xmlns:a16="http://schemas.microsoft.com/office/drawing/2014/main" id="{F96BFDD2-C47A-DD4C-9A40-06B51FAA446F}"/>
                </a:ext>
              </a:extLst>
            </p:cNvPr>
            <p:cNvCxnSpPr/>
            <p:nvPr/>
          </p:nvCxnSpPr>
          <p:spPr>
            <a:xfrm>
              <a:off x="9605912" y="3113838"/>
              <a:ext cx="1391478" cy="7487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A4BAF03-DFC8-BA45-A787-AAE043B84012}"/>
                </a:ext>
              </a:extLst>
            </p:cNvPr>
            <p:cNvCxnSpPr>
              <a:cxnSpLocks/>
            </p:cNvCxnSpPr>
            <p:nvPr/>
          </p:nvCxnSpPr>
          <p:spPr>
            <a:xfrm flipV="1">
              <a:off x="9664134" y="3103153"/>
              <a:ext cx="1222527" cy="7477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929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Rechte verbindingslijn 37">
            <a:extLst>
              <a:ext uri="{FF2B5EF4-FFF2-40B4-BE49-F238E27FC236}">
                <a16:creationId xmlns:a16="http://schemas.microsoft.com/office/drawing/2014/main" id="{DE75831B-3B52-4E81-A490-3B6C4492142F}"/>
              </a:ext>
            </a:extLst>
          </p:cNvPr>
          <p:cNvCxnSpPr/>
          <p:nvPr/>
        </p:nvCxnSpPr>
        <p:spPr>
          <a:xfrm>
            <a:off x="4456610" y="1112203"/>
            <a:ext cx="0" cy="5073888"/>
          </a:xfrm>
          <a:prstGeom prst="line">
            <a:avLst/>
          </a:prstGeom>
          <a:ln>
            <a:prstDash val="dash"/>
          </a:ln>
        </p:spPr>
        <p:style>
          <a:lnRef idx="1">
            <a:schemeClr val="accent3"/>
          </a:lnRef>
          <a:fillRef idx="0">
            <a:schemeClr val="accent3"/>
          </a:fillRef>
          <a:effectRef idx="0">
            <a:schemeClr val="accent3"/>
          </a:effectRef>
          <a:fontRef idx="minor">
            <a:schemeClr val="tx1"/>
          </a:fontRef>
        </p:style>
      </p:cxnSp>
      <p:sp>
        <p:nvSpPr>
          <p:cNvPr id="2" name="Rechthoek 1">
            <a:extLst>
              <a:ext uri="{FF2B5EF4-FFF2-40B4-BE49-F238E27FC236}">
                <a16:creationId xmlns:a16="http://schemas.microsoft.com/office/drawing/2014/main" id="{2359C0F1-DF8E-422B-88B0-FC080FD1607E}"/>
              </a:ext>
            </a:extLst>
          </p:cNvPr>
          <p:cNvSpPr/>
          <p:nvPr/>
        </p:nvSpPr>
        <p:spPr>
          <a:xfrm>
            <a:off x="5094271" y="4204367"/>
            <a:ext cx="1788160" cy="1388533"/>
          </a:xfrm>
          <a:prstGeom prst="rect">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a:solidFill>
                  <a:schemeClr val="tx1"/>
                </a:solidFill>
              </a:rPr>
              <a:t>Event</a:t>
            </a:r>
          </a:p>
        </p:txBody>
      </p:sp>
      <p:sp>
        <p:nvSpPr>
          <p:cNvPr id="3" name="Rechthoek 2">
            <a:extLst>
              <a:ext uri="{FF2B5EF4-FFF2-40B4-BE49-F238E27FC236}">
                <a16:creationId xmlns:a16="http://schemas.microsoft.com/office/drawing/2014/main" id="{B5F096D5-1FE6-4FD3-B0FC-F3410478711F}"/>
              </a:ext>
            </a:extLst>
          </p:cNvPr>
          <p:cNvSpPr/>
          <p:nvPr/>
        </p:nvSpPr>
        <p:spPr>
          <a:xfrm>
            <a:off x="5094271" y="1784595"/>
            <a:ext cx="1788160" cy="1388533"/>
          </a:xfrm>
          <a:prstGeom prst="rect">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a:solidFill>
                  <a:schemeClr val="tx1"/>
                </a:solidFill>
              </a:rPr>
              <a:t>Event type</a:t>
            </a:r>
          </a:p>
        </p:txBody>
      </p:sp>
      <p:sp>
        <p:nvSpPr>
          <p:cNvPr id="4" name="Rechthoek 3">
            <a:extLst>
              <a:ext uri="{FF2B5EF4-FFF2-40B4-BE49-F238E27FC236}">
                <a16:creationId xmlns:a16="http://schemas.microsoft.com/office/drawing/2014/main" id="{373B7AF8-CBD4-4272-96E1-8A6869E7868D}"/>
              </a:ext>
            </a:extLst>
          </p:cNvPr>
          <p:cNvSpPr/>
          <p:nvPr/>
        </p:nvSpPr>
        <p:spPr>
          <a:xfrm>
            <a:off x="8115181" y="4204366"/>
            <a:ext cx="1788160" cy="1388533"/>
          </a:xfrm>
          <a:prstGeom prst="rect">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a:solidFill>
                  <a:schemeClr val="tx1"/>
                </a:solidFill>
              </a:rPr>
              <a:t>Message</a:t>
            </a:r>
          </a:p>
        </p:txBody>
      </p:sp>
      <p:cxnSp>
        <p:nvCxnSpPr>
          <p:cNvPr id="6" name="Rechte verbindingslijn 5">
            <a:extLst>
              <a:ext uri="{FF2B5EF4-FFF2-40B4-BE49-F238E27FC236}">
                <a16:creationId xmlns:a16="http://schemas.microsoft.com/office/drawing/2014/main" id="{4DBF1ABD-4080-4D42-B9F0-118709633A80}"/>
              </a:ext>
            </a:extLst>
          </p:cNvPr>
          <p:cNvCxnSpPr>
            <a:cxnSpLocks/>
            <a:stCxn id="3" idx="2"/>
            <a:endCxn id="2" idx="0"/>
          </p:cNvCxnSpPr>
          <p:nvPr/>
        </p:nvCxnSpPr>
        <p:spPr>
          <a:xfrm>
            <a:off x="5988351" y="3173128"/>
            <a:ext cx="0" cy="1031239"/>
          </a:xfrm>
          <a:prstGeom prst="line">
            <a:avLst/>
          </a:prstGeom>
        </p:spPr>
        <p:style>
          <a:lnRef idx="1">
            <a:schemeClr val="dk1"/>
          </a:lnRef>
          <a:fillRef idx="0">
            <a:schemeClr val="dk1"/>
          </a:fillRef>
          <a:effectRef idx="0">
            <a:schemeClr val="dk1"/>
          </a:effectRef>
          <a:fontRef idx="minor">
            <a:schemeClr val="tx1"/>
          </a:fontRef>
        </p:style>
      </p:cxnSp>
      <p:cxnSp>
        <p:nvCxnSpPr>
          <p:cNvPr id="8" name="Rechte verbindingslijn 7">
            <a:extLst>
              <a:ext uri="{FF2B5EF4-FFF2-40B4-BE49-F238E27FC236}">
                <a16:creationId xmlns:a16="http://schemas.microsoft.com/office/drawing/2014/main" id="{02FA4654-DFCC-4DC5-A6FE-ED06A69049E3}"/>
              </a:ext>
            </a:extLst>
          </p:cNvPr>
          <p:cNvCxnSpPr>
            <a:cxnSpLocks/>
            <a:stCxn id="4" idx="1"/>
            <a:endCxn id="2" idx="3"/>
          </p:cNvCxnSpPr>
          <p:nvPr/>
        </p:nvCxnSpPr>
        <p:spPr>
          <a:xfrm flipH="1">
            <a:off x="6882431" y="4898633"/>
            <a:ext cx="1232750" cy="1"/>
          </a:xfrm>
          <a:prstGeom prst="line">
            <a:avLst/>
          </a:prstGeom>
        </p:spPr>
        <p:style>
          <a:lnRef idx="1">
            <a:schemeClr val="dk1"/>
          </a:lnRef>
          <a:fillRef idx="0">
            <a:schemeClr val="dk1"/>
          </a:fillRef>
          <a:effectRef idx="0">
            <a:schemeClr val="dk1"/>
          </a:effectRef>
          <a:fontRef idx="minor">
            <a:schemeClr val="tx1"/>
          </a:fontRef>
        </p:style>
      </p:cxnSp>
      <p:sp>
        <p:nvSpPr>
          <p:cNvPr id="11" name="Tekstvak 10">
            <a:extLst>
              <a:ext uri="{FF2B5EF4-FFF2-40B4-BE49-F238E27FC236}">
                <a16:creationId xmlns:a16="http://schemas.microsoft.com/office/drawing/2014/main" id="{CA08F466-F9FE-4A0E-AB3A-073F77B76FA1}"/>
              </a:ext>
            </a:extLst>
          </p:cNvPr>
          <p:cNvSpPr txBox="1"/>
          <p:nvPr/>
        </p:nvSpPr>
        <p:spPr>
          <a:xfrm>
            <a:off x="5982862" y="3173128"/>
            <a:ext cx="301686" cy="369332"/>
          </a:xfrm>
          <a:prstGeom prst="rect">
            <a:avLst/>
          </a:prstGeom>
          <a:noFill/>
        </p:spPr>
        <p:txBody>
          <a:bodyPr wrap="none" rtlCol="0">
            <a:spAutoFit/>
          </a:bodyPr>
          <a:lstStyle/>
          <a:p>
            <a:r>
              <a:rPr lang="nl-NL">
                <a:solidFill>
                  <a:srgbClr val="C00000"/>
                </a:solidFill>
              </a:rPr>
              <a:t>1</a:t>
            </a:r>
          </a:p>
        </p:txBody>
      </p:sp>
      <p:sp>
        <p:nvSpPr>
          <p:cNvPr id="12" name="Tekstvak 11">
            <a:extLst>
              <a:ext uri="{FF2B5EF4-FFF2-40B4-BE49-F238E27FC236}">
                <a16:creationId xmlns:a16="http://schemas.microsoft.com/office/drawing/2014/main" id="{CDD6D1A7-777F-4C03-9852-287B40AC2D49}"/>
              </a:ext>
            </a:extLst>
          </p:cNvPr>
          <p:cNvSpPr txBox="1"/>
          <p:nvPr/>
        </p:nvSpPr>
        <p:spPr>
          <a:xfrm>
            <a:off x="5986889" y="3835034"/>
            <a:ext cx="333746" cy="369332"/>
          </a:xfrm>
          <a:prstGeom prst="rect">
            <a:avLst/>
          </a:prstGeom>
          <a:noFill/>
        </p:spPr>
        <p:txBody>
          <a:bodyPr wrap="none" rtlCol="0">
            <a:spAutoFit/>
          </a:bodyPr>
          <a:lstStyle/>
          <a:p>
            <a:r>
              <a:rPr lang="nl-NL"/>
              <a:t>N</a:t>
            </a:r>
          </a:p>
        </p:txBody>
      </p:sp>
      <p:sp>
        <p:nvSpPr>
          <p:cNvPr id="13" name="Tekstvak 12">
            <a:extLst>
              <a:ext uri="{FF2B5EF4-FFF2-40B4-BE49-F238E27FC236}">
                <a16:creationId xmlns:a16="http://schemas.microsoft.com/office/drawing/2014/main" id="{A5031E9A-19FD-463B-87CC-7F731D1CD9A9}"/>
              </a:ext>
            </a:extLst>
          </p:cNvPr>
          <p:cNvSpPr txBox="1"/>
          <p:nvPr/>
        </p:nvSpPr>
        <p:spPr>
          <a:xfrm>
            <a:off x="6882431" y="4539461"/>
            <a:ext cx="301686" cy="369332"/>
          </a:xfrm>
          <a:prstGeom prst="rect">
            <a:avLst/>
          </a:prstGeom>
          <a:noFill/>
        </p:spPr>
        <p:txBody>
          <a:bodyPr wrap="none" rtlCol="0">
            <a:spAutoFit/>
          </a:bodyPr>
          <a:lstStyle/>
          <a:p>
            <a:r>
              <a:rPr lang="nl-NL"/>
              <a:t>1</a:t>
            </a:r>
          </a:p>
        </p:txBody>
      </p:sp>
      <p:sp>
        <p:nvSpPr>
          <p:cNvPr id="14" name="Tekstvak 13">
            <a:extLst>
              <a:ext uri="{FF2B5EF4-FFF2-40B4-BE49-F238E27FC236}">
                <a16:creationId xmlns:a16="http://schemas.microsoft.com/office/drawing/2014/main" id="{AC427F4D-02C5-45EE-9FA5-31179DBB3836}"/>
              </a:ext>
            </a:extLst>
          </p:cNvPr>
          <p:cNvSpPr txBox="1"/>
          <p:nvPr/>
        </p:nvSpPr>
        <p:spPr>
          <a:xfrm>
            <a:off x="7549000" y="4539461"/>
            <a:ext cx="566181" cy="369332"/>
          </a:xfrm>
          <a:prstGeom prst="rect">
            <a:avLst/>
          </a:prstGeom>
          <a:noFill/>
        </p:spPr>
        <p:txBody>
          <a:bodyPr wrap="none" rtlCol="0">
            <a:spAutoFit/>
          </a:bodyPr>
          <a:lstStyle/>
          <a:p>
            <a:r>
              <a:rPr lang="nl-NL"/>
              <a:t>0..N</a:t>
            </a:r>
          </a:p>
        </p:txBody>
      </p:sp>
      <p:sp>
        <p:nvSpPr>
          <p:cNvPr id="16" name="Titel 15">
            <a:extLst>
              <a:ext uri="{FF2B5EF4-FFF2-40B4-BE49-F238E27FC236}">
                <a16:creationId xmlns:a16="http://schemas.microsoft.com/office/drawing/2014/main" id="{8CD9CEDD-D85D-47C2-B333-ABA30453D63A}"/>
              </a:ext>
            </a:extLst>
          </p:cNvPr>
          <p:cNvSpPr>
            <a:spLocks noGrp="1"/>
          </p:cNvSpPr>
          <p:nvPr>
            <p:ph type="title"/>
          </p:nvPr>
        </p:nvSpPr>
        <p:spPr/>
        <p:txBody>
          <a:bodyPr/>
          <a:lstStyle/>
          <a:p>
            <a:r>
              <a:rPr lang="nl-NL"/>
              <a:t>Conceptueel</a:t>
            </a:r>
          </a:p>
        </p:txBody>
      </p:sp>
      <p:sp>
        <p:nvSpPr>
          <p:cNvPr id="17" name="Rechthoek 16">
            <a:extLst>
              <a:ext uri="{FF2B5EF4-FFF2-40B4-BE49-F238E27FC236}">
                <a16:creationId xmlns:a16="http://schemas.microsoft.com/office/drawing/2014/main" id="{21B49222-3476-4637-994F-9A6E64E09714}"/>
              </a:ext>
            </a:extLst>
          </p:cNvPr>
          <p:cNvSpPr/>
          <p:nvPr/>
        </p:nvSpPr>
        <p:spPr>
          <a:xfrm>
            <a:off x="2073362" y="4204365"/>
            <a:ext cx="1788160" cy="1388533"/>
          </a:xfrm>
          <a:prstGeom prst="rect">
            <a:avLst/>
          </a:prstGeom>
          <a:solidFill>
            <a:schemeClr val="accent2">
              <a:lumMod val="20000"/>
              <a:lumOff val="8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err="1">
                <a:solidFill>
                  <a:schemeClr val="tx1"/>
                </a:solidFill>
              </a:rPr>
              <a:t>Occurrence</a:t>
            </a:r>
            <a:endParaRPr lang="nl-NL">
              <a:solidFill>
                <a:schemeClr val="tx1"/>
              </a:solidFill>
            </a:endParaRPr>
          </a:p>
        </p:txBody>
      </p:sp>
      <p:cxnSp>
        <p:nvCxnSpPr>
          <p:cNvPr id="21" name="Rechte verbindingslijn 20">
            <a:extLst>
              <a:ext uri="{FF2B5EF4-FFF2-40B4-BE49-F238E27FC236}">
                <a16:creationId xmlns:a16="http://schemas.microsoft.com/office/drawing/2014/main" id="{147EB404-E702-47C3-B9A1-19B8E1830262}"/>
              </a:ext>
            </a:extLst>
          </p:cNvPr>
          <p:cNvCxnSpPr>
            <a:cxnSpLocks/>
            <a:stCxn id="2" idx="1"/>
            <a:endCxn id="17" idx="3"/>
          </p:cNvCxnSpPr>
          <p:nvPr/>
        </p:nvCxnSpPr>
        <p:spPr>
          <a:xfrm flipH="1" flipV="1">
            <a:off x="3861522" y="4898632"/>
            <a:ext cx="1232749" cy="2"/>
          </a:xfrm>
          <a:prstGeom prst="line">
            <a:avLst/>
          </a:prstGeom>
        </p:spPr>
        <p:style>
          <a:lnRef idx="1">
            <a:schemeClr val="dk1"/>
          </a:lnRef>
          <a:fillRef idx="0">
            <a:schemeClr val="dk1"/>
          </a:fillRef>
          <a:effectRef idx="0">
            <a:schemeClr val="dk1"/>
          </a:effectRef>
          <a:fontRef idx="minor">
            <a:schemeClr val="tx1"/>
          </a:fontRef>
        </p:style>
      </p:cxnSp>
      <p:sp>
        <p:nvSpPr>
          <p:cNvPr id="35" name="Tekstvak 34">
            <a:extLst>
              <a:ext uri="{FF2B5EF4-FFF2-40B4-BE49-F238E27FC236}">
                <a16:creationId xmlns:a16="http://schemas.microsoft.com/office/drawing/2014/main" id="{701167C3-DBC2-449A-AF97-2B7CBAD868AE}"/>
              </a:ext>
            </a:extLst>
          </p:cNvPr>
          <p:cNvSpPr txBox="1"/>
          <p:nvPr/>
        </p:nvSpPr>
        <p:spPr>
          <a:xfrm>
            <a:off x="3861521" y="4542931"/>
            <a:ext cx="301686" cy="369332"/>
          </a:xfrm>
          <a:prstGeom prst="rect">
            <a:avLst/>
          </a:prstGeom>
          <a:noFill/>
        </p:spPr>
        <p:txBody>
          <a:bodyPr wrap="none" rtlCol="0">
            <a:spAutoFit/>
          </a:bodyPr>
          <a:lstStyle/>
          <a:p>
            <a:r>
              <a:rPr lang="nl-NL"/>
              <a:t>1</a:t>
            </a:r>
          </a:p>
        </p:txBody>
      </p:sp>
      <p:sp>
        <p:nvSpPr>
          <p:cNvPr id="36" name="Tekstvak 35">
            <a:extLst>
              <a:ext uri="{FF2B5EF4-FFF2-40B4-BE49-F238E27FC236}">
                <a16:creationId xmlns:a16="http://schemas.microsoft.com/office/drawing/2014/main" id="{70B1EBA8-57B3-455B-865B-0FA3B3282E55}"/>
              </a:ext>
            </a:extLst>
          </p:cNvPr>
          <p:cNvSpPr txBox="1"/>
          <p:nvPr/>
        </p:nvSpPr>
        <p:spPr>
          <a:xfrm>
            <a:off x="4528090" y="4542931"/>
            <a:ext cx="566181" cy="369332"/>
          </a:xfrm>
          <a:prstGeom prst="rect">
            <a:avLst/>
          </a:prstGeom>
          <a:noFill/>
        </p:spPr>
        <p:txBody>
          <a:bodyPr wrap="none" rtlCol="0">
            <a:spAutoFit/>
          </a:bodyPr>
          <a:lstStyle/>
          <a:p>
            <a:r>
              <a:rPr lang="nl-NL">
                <a:solidFill>
                  <a:srgbClr val="C00000"/>
                </a:solidFill>
              </a:rPr>
              <a:t>0..N</a:t>
            </a:r>
          </a:p>
        </p:txBody>
      </p:sp>
    </p:spTree>
    <p:extLst>
      <p:ext uri="{BB962C8B-B14F-4D97-AF65-F5344CB8AC3E}">
        <p14:creationId xmlns:p14="http://schemas.microsoft.com/office/powerpoint/2010/main" val="1599384197"/>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B79C466-3077-462B-9D89-90EB78120BCE}">
  <we:reference id="wa104380121" version="2.0.0.0" store="nl-NL" storeType="OMEX"/>
  <we:alternateReferences>
    <we:reference id="wa104380121" version="2.0.0.0" store="WA10438012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316D6CE283D034DA7CAB9F5C19E35C5" ma:contentTypeVersion="13" ma:contentTypeDescription="Create a new document." ma:contentTypeScope="" ma:versionID="3ec29317c2befd3b2aae346d0bf47dc8">
  <xsd:schema xmlns:xsd="http://www.w3.org/2001/XMLSchema" xmlns:xs="http://www.w3.org/2001/XMLSchema" xmlns:p="http://schemas.microsoft.com/office/2006/metadata/properties" xmlns:ns2="9c6c619d-3dda-43e0-965c-f72c6186b5e1" xmlns:ns3="bdcdeddd-627c-4bb4-a5c6-f691fe7e91ca" targetNamespace="http://schemas.microsoft.com/office/2006/metadata/properties" ma:root="true" ma:fieldsID="68733347f3c6b684d6a9f81122ce83b0" ns2:_="" ns3:_="">
    <xsd:import namespace="9c6c619d-3dda-43e0-965c-f72c6186b5e1"/>
    <xsd:import namespace="bdcdeddd-627c-4bb4-a5c6-f691fe7e91c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Location" minOccurs="0"/>
                <xsd:element ref="ns2:MediaServiceAutoTags"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6c619d-3dda-43e0-965c-f72c6186b5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Location" ma:index="11" nillable="true" ma:displayName="Location" ma:internalName="MediaServiceLocation"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dcdeddd-627c-4bb4-a5c6-f691fe7e91ca"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D5ECAC-545A-4703-807D-C0D6CBBC56D2}">
  <ds:schemaRefs>
    <ds:schemaRef ds:uri="http://schemas.microsoft.com/sharepoint/v3/contenttype/forms"/>
  </ds:schemaRefs>
</ds:datastoreItem>
</file>

<file path=customXml/itemProps2.xml><?xml version="1.0" encoding="utf-8"?>
<ds:datastoreItem xmlns:ds="http://schemas.openxmlformats.org/officeDocument/2006/customXml" ds:itemID="{A29AAC33-C1DD-43CA-96A1-56A920CC27CB}">
  <ds:schemaRefs>
    <ds:schemaRef ds:uri="http://www.w3.org/XML/1998/namespace"/>
    <ds:schemaRef ds:uri="http://purl.org/dc/dcmitype/"/>
    <ds:schemaRef ds:uri="bdcdeddd-627c-4bb4-a5c6-f691fe7e91ca"/>
    <ds:schemaRef ds:uri="http://schemas.microsoft.com/office/2006/metadata/properties"/>
    <ds:schemaRef ds:uri="http://purl.org/dc/terms/"/>
    <ds:schemaRef ds:uri="http://purl.org/dc/elements/1.1/"/>
    <ds:schemaRef ds:uri="http://schemas.microsoft.com/office/2006/documentManagement/types"/>
    <ds:schemaRef ds:uri="9c6c619d-3dda-43e0-965c-f72c6186b5e1"/>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B23D0AB0-933E-4CD0-BB54-22D95517AD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c6c619d-3dda-43e0-965c-f72c6186b5e1"/>
    <ds:schemaRef ds:uri="bdcdeddd-627c-4bb4-a5c6-f691fe7e91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6144</Words>
  <Application>Microsoft Office PowerPoint</Application>
  <PresentationFormat>Widescreen</PresentationFormat>
  <Paragraphs>877</Paragraphs>
  <Slides>64</Slides>
  <Notes>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Bradley Hand ITC</vt:lpstr>
      <vt:lpstr>Calibri</vt:lpstr>
      <vt:lpstr>Calibri Light</vt:lpstr>
      <vt:lpstr>Courier Std</vt:lpstr>
      <vt:lpstr>Kantoorthema</vt:lpstr>
      <vt:lpstr>  Nederlandse Notificatie Strategie</vt:lpstr>
      <vt:lpstr>Agenda</vt:lpstr>
      <vt:lpstr>Samenvatting besluiten</vt:lpstr>
      <vt:lpstr>Ten geleide</vt:lpstr>
      <vt:lpstr>Adoptie Cloud Events standaard</vt:lpstr>
      <vt:lpstr>Scope</vt:lpstr>
      <vt:lpstr>Aanpak RESTful notificeren</vt:lpstr>
      <vt:lpstr>Vertaling van business events naar cloud events</vt:lpstr>
      <vt:lpstr>Conceptueel</vt:lpstr>
      <vt:lpstr>Overzicht attributen en extensions</vt:lpstr>
      <vt:lpstr>ID</vt:lpstr>
      <vt:lpstr>Source</vt:lpstr>
      <vt:lpstr>Source (vervolg)</vt:lpstr>
      <vt:lpstr>Source – Achtergrondinformatie over URN’s</vt:lpstr>
      <vt:lpstr>Source – Motivering keuze – N.B. Keuze nog te maken!</vt:lpstr>
      <vt:lpstr>Specversion</vt:lpstr>
      <vt:lpstr>Type</vt:lpstr>
      <vt:lpstr>Type – Format</vt:lpstr>
      <vt:lpstr>Type – Subtypering</vt:lpstr>
      <vt:lpstr>Datacontenttype</vt:lpstr>
      <vt:lpstr>Dataschema</vt:lpstr>
      <vt:lpstr>Subject</vt:lpstr>
      <vt:lpstr>Time</vt:lpstr>
      <vt:lpstr>Data</vt:lpstr>
      <vt:lpstr>Cloud events</vt:lpstr>
      <vt:lpstr>Dataref (Claim Check Pattern)</vt:lpstr>
      <vt:lpstr>Distributed tracing</vt:lpstr>
      <vt:lpstr>Partitioning</vt:lpstr>
      <vt:lpstr>Sampled-rate</vt:lpstr>
      <vt:lpstr>Sequence</vt:lpstr>
      <vt:lpstr>Terminologie</vt:lpstr>
      <vt:lpstr>Uitgangspunten</vt:lpstr>
      <vt:lpstr>Terminologie voorstel</vt:lpstr>
      <vt:lpstr>Standaard API voor push-style abonneren</vt:lpstr>
      <vt:lpstr>Besluiten werkgroep 15 juli 2021</vt:lpstr>
      <vt:lpstr>PowerPoint Presentation</vt:lpstr>
      <vt:lpstr>CloudEvents roadmap</vt:lpstr>
      <vt:lpstr>Project Notificatieservices roadmap</vt:lpstr>
      <vt:lpstr>CloudEvents Subscriptions API specificatie (v0.1-wip)</vt:lpstr>
      <vt:lpstr>Abonneren</vt:lpstr>
      <vt:lpstr>Rollen en taakverdeling</vt:lpstr>
      <vt:lpstr>Rollen en taakverdeling (bij complex notificeren)</vt:lpstr>
      <vt:lpstr>Subscription manager</vt:lpstr>
      <vt:lpstr>Subscription types</vt:lpstr>
      <vt:lpstr>Push style</vt:lpstr>
      <vt:lpstr>API operations</vt:lpstr>
      <vt:lpstr>Push style abonneerverzoek bericht</vt:lpstr>
      <vt:lpstr>Abonnement voor push notificaties</vt:lpstr>
      <vt:lpstr>CloudEvents standaard voor push-style filteren</vt:lpstr>
      <vt:lpstr>Filteren</vt:lpstr>
      <vt:lpstr>Filter expressies</vt:lpstr>
      <vt:lpstr>Filter dialects</vt:lpstr>
      <vt:lpstr>Filter dialects voorbeeld</vt:lpstr>
      <vt:lpstr>Filter dialects voorbeeld</vt:lpstr>
      <vt:lpstr>Dialect: CloudEvents SQL Expression Language</vt:lpstr>
      <vt:lpstr>CloudEvents filteren</vt:lpstr>
      <vt:lpstr>Gevolgen voor events berichtformaat</vt:lpstr>
      <vt:lpstr>Opties i.r.t. filteren</vt:lpstr>
      <vt:lpstr>Neutrale extension attributen</vt:lpstr>
      <vt:lpstr>Extension attribuut met JSON name-value pairs</vt:lpstr>
      <vt:lpstr>Adoptie Cloud Events standaard</vt:lpstr>
      <vt:lpstr>PowerPoint Presentation</vt:lpstr>
      <vt:lpstr>Vervolg</vt:lpstr>
      <vt:lpstr>Vervolg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J.W. Bijpost</dc:creator>
  <cp:lastModifiedBy>Ad Gerrits</cp:lastModifiedBy>
  <cp:revision>20</cp:revision>
  <dcterms:created xsi:type="dcterms:W3CDTF">2021-03-10T08:47:22Z</dcterms:created>
  <dcterms:modified xsi:type="dcterms:W3CDTF">2021-09-09T19:08:32Z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0x0101008316D6CE283D034DA7CAB9F5C19E35C5</vt:lpwstr>
  </property>
</Properties>
</file>